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  <p:sldMasterId id="2147483775" r:id="rId3"/>
    <p:sldMasterId id="2147483789" r:id="rId4"/>
  </p:sldMasterIdLst>
  <p:sldIdLst>
    <p:sldId id="256" r:id="rId5"/>
    <p:sldId id="257" r:id="rId6"/>
    <p:sldId id="258" r:id="rId7"/>
    <p:sldId id="259" r:id="rId8"/>
    <p:sldId id="272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176399825021867E-2"/>
          <c:y val="4.4858665394098468E-2"/>
          <c:w val="0.94582316272965883"/>
          <c:h val="0.7797709377236936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'Слайд 3'!$A$6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7688679245283018E-2"/>
                  <c:y val="2.9342723004694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7232704402515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7578616352201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7578616352201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792452830188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'Слайд 3'!$B$5:$F$5</c:f>
              <c:strCache>
                <c:ptCount val="5"/>
                <c:pt idx="0">
                  <c:v>Факт 2012</c:v>
                </c:pt>
                <c:pt idx="1">
                  <c:v>Оценка 2013</c:v>
                </c:pt>
                <c:pt idx="2">
                  <c:v>Прогноз  2014</c:v>
                </c:pt>
                <c:pt idx="3">
                  <c:v>Прогноз 2015</c:v>
                </c:pt>
                <c:pt idx="4">
                  <c:v>Прогноз 2016</c:v>
                </c:pt>
              </c:strCache>
            </c:strRef>
          </c:cat>
          <c:val>
            <c:numRef>
              <c:f>'Слайд 3'!$B$6:$F$6</c:f>
              <c:numCache>
                <c:formatCode>#,##0</c:formatCode>
                <c:ptCount val="5"/>
                <c:pt idx="0">
                  <c:v>213581</c:v>
                </c:pt>
                <c:pt idx="1">
                  <c:v>191571</c:v>
                </c:pt>
                <c:pt idx="2">
                  <c:v>169591</c:v>
                </c:pt>
                <c:pt idx="3">
                  <c:v>177157</c:v>
                </c:pt>
                <c:pt idx="4">
                  <c:v>184555</c:v>
                </c:pt>
              </c:numCache>
            </c:numRef>
          </c:val>
        </c:ser>
        <c:ser>
          <c:idx val="1"/>
          <c:order val="1"/>
          <c:tx>
            <c:strRef>
              <c:f>'Слайд 3'!$A$7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1.1737089201877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757861635220126E-2"/>
                  <c:y val="2.93427230046953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79245283018868E-2"/>
                  <c:y val="-2.9342723004694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757861635220126E-2"/>
                  <c:y val="-2.9342723004694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792452830188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'Слайд 3'!$B$5:$F$5</c:f>
              <c:strCache>
                <c:ptCount val="5"/>
                <c:pt idx="0">
                  <c:v>Факт 2012</c:v>
                </c:pt>
                <c:pt idx="1">
                  <c:v>Оценка 2013</c:v>
                </c:pt>
                <c:pt idx="2">
                  <c:v>Прогноз  2014</c:v>
                </c:pt>
                <c:pt idx="3">
                  <c:v>Прогноз 2015</c:v>
                </c:pt>
                <c:pt idx="4">
                  <c:v>Прогноз 2016</c:v>
                </c:pt>
              </c:strCache>
            </c:strRef>
          </c:cat>
          <c:val>
            <c:numRef>
              <c:f>'Слайд 3'!$B$7:$F$7</c:f>
              <c:numCache>
                <c:formatCode>#,##0</c:formatCode>
                <c:ptCount val="5"/>
                <c:pt idx="0">
                  <c:v>556544</c:v>
                </c:pt>
                <c:pt idx="1">
                  <c:v>439023</c:v>
                </c:pt>
                <c:pt idx="2">
                  <c:v>395351</c:v>
                </c:pt>
                <c:pt idx="3">
                  <c:v>414899</c:v>
                </c:pt>
                <c:pt idx="4">
                  <c:v>443141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7106816"/>
        <c:axId val="187108352"/>
        <c:axId val="0"/>
      </c:bar3DChart>
      <c:catAx>
        <c:axId val="1871068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87108352"/>
        <c:crosses val="autoZero"/>
        <c:auto val="1"/>
        <c:lblAlgn val="ctr"/>
        <c:lblOffset val="100"/>
        <c:noMultiLvlLbl val="0"/>
      </c:catAx>
      <c:valAx>
        <c:axId val="18710835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87106816"/>
        <c:crosses val="autoZero"/>
        <c:crossBetween val="between"/>
      </c:valAx>
      <c:spPr>
        <a:solidFill>
          <a:schemeClr val="tx2">
            <a:lumMod val="20000"/>
            <a:lumOff val="80000"/>
          </a:schemeClr>
        </a:solidFill>
      </c:spPr>
    </c:plotArea>
    <c:legend>
      <c:legendPos val="b"/>
      <c:layout/>
      <c:overlay val="0"/>
      <c:txPr>
        <a:bodyPr/>
        <a:lstStyle/>
        <a:p>
          <a:pPr>
            <a:defRPr sz="1600" b="1" i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tx2">
        <a:lumMod val="20000"/>
        <a:lumOff val="80000"/>
      </a:schemeClr>
    </a:solidFill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010849432030321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902149305814836E-2"/>
                  <c:y val="-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Оценка 2013</c:v>
                </c:pt>
                <c:pt idx="1">
                  <c:v>Прогноз 2014</c:v>
                </c:pt>
                <c:pt idx="2">
                  <c:v>Прогноз  2015</c:v>
                </c:pt>
                <c:pt idx="3">
                  <c:v>Прогноз 2016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88379</c:v>
                </c:pt>
                <c:pt idx="1">
                  <c:v>5715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010849432030321E-2"/>
                  <c:y val="8.508946507912484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Оценка 2013</c:v>
                </c:pt>
                <c:pt idx="1">
                  <c:v>Прогноз 2014</c:v>
                </c:pt>
                <c:pt idx="2">
                  <c:v>Прогноз  2015</c:v>
                </c:pt>
                <c:pt idx="3">
                  <c:v>Прогноз 2016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#,##0">
                  <c:v>49493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793449179599353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239099116491611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684749053383866E-2"/>
                  <c:y val="-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684749053383974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Оценка 2013</c:v>
                </c:pt>
                <c:pt idx="1">
                  <c:v>Прогноз 2014</c:v>
                </c:pt>
                <c:pt idx="2">
                  <c:v>Прогноз  2015</c:v>
                </c:pt>
                <c:pt idx="3">
                  <c:v>Прогноз 2016</c:v>
                </c:pt>
              </c:strCache>
            </c:strRef>
          </c:cat>
          <c:val>
            <c:numRef>
              <c:f>Лист1!$D$2:$D$5</c:f>
              <c:numCache>
                <c:formatCode>#,##0</c:formatCode>
                <c:ptCount val="4"/>
                <c:pt idx="0">
                  <c:v>300359</c:v>
                </c:pt>
                <c:pt idx="1">
                  <c:v>382202</c:v>
                </c:pt>
                <c:pt idx="2">
                  <c:v>409191</c:v>
                </c:pt>
                <c:pt idx="3">
                  <c:v>437339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30398990276125E-2"/>
                  <c:y val="-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6738996213535473E-3"/>
                  <c:y val="-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902149305814836E-2"/>
                  <c:y val="-1.8565188663247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347799242707202E-2"/>
                  <c:y val="-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Оценка 2013</c:v>
                </c:pt>
                <c:pt idx="1">
                  <c:v>Прогноз 2014</c:v>
                </c:pt>
                <c:pt idx="2">
                  <c:v>Прогноз  2015</c:v>
                </c:pt>
                <c:pt idx="3">
                  <c:v>Прогноз 2016</c:v>
                </c:pt>
              </c:strCache>
            </c:strRef>
          </c:cat>
          <c:val>
            <c:numRef>
              <c:f>Лист1!$E$2:$E$5</c:f>
              <c:numCache>
                <c:formatCode>#,##0</c:formatCode>
                <c:ptCount val="4"/>
                <c:pt idx="0">
                  <c:v>2771</c:v>
                </c:pt>
                <c:pt idx="1">
                  <c:v>7434</c:v>
                </c:pt>
                <c:pt idx="2">
                  <c:v>5709</c:v>
                </c:pt>
                <c:pt idx="3">
                  <c:v>5802.4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Возврат остатков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Оценка 2013</c:v>
                </c:pt>
                <c:pt idx="1">
                  <c:v>Прогноз 2014</c:v>
                </c:pt>
                <c:pt idx="2">
                  <c:v>Прогноз  2015</c:v>
                </c:pt>
                <c:pt idx="3">
                  <c:v>Прогноз 2016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 formatCode="#,##0">
                  <c:v>-1978.8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8382464"/>
        <c:axId val="238392448"/>
        <c:axId val="0"/>
      </c:bar3DChart>
      <c:catAx>
        <c:axId val="238382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38392448"/>
        <c:crosses val="autoZero"/>
        <c:auto val="1"/>
        <c:lblAlgn val="ctr"/>
        <c:lblOffset val="100"/>
        <c:noMultiLvlLbl val="0"/>
      </c:catAx>
      <c:valAx>
        <c:axId val="238392448"/>
        <c:scaling>
          <c:orientation val="minMax"/>
          <c:max val="500000"/>
          <c:min val="50000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2383824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7098279381744035E-3"/>
          <c:y val="0.90233576652313274"/>
          <c:w val="0.96977775347526018"/>
          <c:h val="8.030437616487035E-2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1705558187555309"/>
          <c:y val="0.86509955604784849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70"/>
      <c:rotY val="34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313334108035152E-2"/>
          <c:y val="0.25887420186233451"/>
          <c:w val="0.84104938271604934"/>
          <c:h val="0.655068975816260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и неналоговых доходов бюджета в 2013 году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885922178223131"/>
                  <c:y val="-0.1282920793714547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0"/>
                  <c:y val="4.20309028242118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>
                <c:manualLayout>
                  <c:x val="-2.8380903004353222E-2"/>
                  <c:y val="1.360766768038816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Госпошлина2,01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-0.12284394525837795"/>
                  <c:y val="-4.93045007822187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4"/>
              <c:layout>
                <c:manualLayout>
                  <c:x val="-4.9296511160175562E-2"/>
                  <c:y val="-7.74459230192847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5"/>
              <c:layout>
                <c:manualLayout>
                  <c:x val="0.15269551537038195"/>
                  <c:y val="-0.1745670344511152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6"/>
              <c:layout>
                <c:manualLayout>
                  <c:x val="0.27407348642633034"/>
                  <c:y val="-6.922368403966157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7"/>
              <c:layout>
                <c:manualLayout>
                  <c:x val="-8.1216088172984952E-2"/>
                  <c:y val="-0.1137125330651744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8"/>
              <c:layout>
                <c:manualLayout>
                  <c:x val="3.3596061535161037E-2"/>
                  <c:y val="-0.112253803847737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9"/>
              <c:layout>
                <c:manualLayout>
                  <c:x val="0.13735954805088002"/>
                  <c:y val="-0.1440517314635111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0"/>
              <c:layout>
                <c:manualLayout>
                  <c:x val="0.25453379338702614"/>
                  <c:y val="-2.385727372325881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numFmt formatCode="0.00%" sourceLinked="0"/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</c:dLbls>
          <c:cat>
            <c:strRef>
              <c:f>Лист1!$A$2:$A$11</c:f>
              <c:strCache>
                <c:ptCount val="7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ГП</c:v>
                </c:pt>
                <c:pt idx="3">
                  <c:v>Аренда</c:v>
                </c:pt>
                <c:pt idx="4">
                  <c:v>Продажа активов</c:v>
                </c:pt>
                <c:pt idx="5">
                  <c:v>Штрафы</c:v>
                </c:pt>
                <c:pt idx="6">
                  <c:v>Прочие ННД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7"/>
                <c:pt idx="0">
                  <c:v>147464</c:v>
                </c:pt>
                <c:pt idx="1">
                  <c:v>21037</c:v>
                </c:pt>
                <c:pt idx="2">
                  <c:v>3850</c:v>
                </c:pt>
                <c:pt idx="3">
                  <c:v>9731</c:v>
                </c:pt>
                <c:pt idx="4">
                  <c:v>4457</c:v>
                </c:pt>
                <c:pt idx="5">
                  <c:v>3974</c:v>
                </c:pt>
                <c:pt idx="6">
                  <c:v>1058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1705558187555309"/>
          <c:y val="0.86509955604784849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70"/>
      <c:rotY val="34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313334108035152E-2"/>
          <c:y val="0.25887420186233451"/>
          <c:w val="0.84104938271604934"/>
          <c:h val="0.655068975816260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и неналоговых доходов бюджета в 2014 году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3746268022990765"/>
                  <c:y val="-0.14160950481804385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1.7736947019334772E-3"/>
                  <c:y val="3.416155648207275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Налоги</a:t>
                    </a:r>
                    <a:r>
                      <a:rPr lang="ru-RU" baseline="0" dirty="0" smtClean="0"/>
                      <a:t> на совокупный доход      8,2%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704722403482584E-2"/>
                  <c:y val="-2.757232875195611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-0.1061807796479874"/>
                  <c:y val="-6.087773899021674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4"/>
              <c:layout>
                <c:manualLayout>
                  <c:x val="-5.2257063939716283E-2"/>
                  <c:y val="-0.1005926272549304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5"/>
              <c:layout>
                <c:manualLayout>
                  <c:x val="0.11382596919666402"/>
                  <c:y val="-0.139847775466420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6"/>
              <c:layout>
                <c:manualLayout>
                  <c:x val="0.27407326295465312"/>
                  <c:y val="-5.186382672766461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7"/>
              <c:layout>
                <c:manualLayout>
                  <c:x val="-2.1616191863843177E-2"/>
                  <c:y val="-0.1455389381371688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8"/>
              <c:layout>
                <c:manualLayout>
                  <c:x val="9.3195957844302818E-2"/>
                  <c:y val="-0.155653447127729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9"/>
              <c:layout>
                <c:manualLayout>
                  <c:x val="0.25088316006829292"/>
                  <c:y val="-0.1556249696715091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0"/>
              <c:layout>
                <c:manualLayout>
                  <c:x val="0.27156233518963807"/>
                  <c:y val="-3.25372023792572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numFmt formatCode="0.00%" sourceLinked="0"/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Госпошлина</c:v>
                </c:pt>
                <c:pt idx="3">
                  <c:v>Аренда</c:v>
                </c:pt>
                <c:pt idx="4">
                  <c:v>Продажа активов</c:v>
                </c:pt>
                <c:pt idx="5">
                  <c:v>Штрафы</c:v>
                </c:pt>
                <c:pt idx="6">
                  <c:v>Прочие ННД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135556</c:v>
                </c:pt>
                <c:pt idx="1">
                  <c:v>14030</c:v>
                </c:pt>
                <c:pt idx="2">
                  <c:v>3850</c:v>
                </c:pt>
                <c:pt idx="3">
                  <c:v>10710</c:v>
                </c:pt>
                <c:pt idx="4">
                  <c:v>1657</c:v>
                </c:pt>
                <c:pt idx="5">
                  <c:v>3175</c:v>
                </c:pt>
                <c:pt idx="6">
                  <c:v>612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норматив 31,25%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888E-2"/>
                  <c:y val="-8.6799286559984794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4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127E-2"/>
                  <c:y val="-8.67992865599842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252E-2"/>
                  <c:y val="2.89330955199944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802469135802469E-2"/>
                  <c:y val="5.78661910399898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0000"/>
              </a:solidFill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Оценка 2013</c:v>
                </c:pt>
                <c:pt idx="1">
                  <c:v>Прогноз 2014</c:v>
                </c:pt>
                <c:pt idx="2">
                  <c:v>Прогноз 2015</c:v>
                </c:pt>
                <c:pt idx="3">
                  <c:v>Прогноз 2016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128758</c:v>
                </c:pt>
                <c:pt idx="1">
                  <c:v>135556</c:v>
                </c:pt>
                <c:pt idx="2">
                  <c:v>142455</c:v>
                </c:pt>
                <c:pt idx="3">
                  <c:v>149705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норматив 35,79%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dLbls>
            <c:dLbl>
              <c:idx val="0"/>
              <c:layout>
                <c:manualLayout>
                  <c:x val="7.716049382716049E-3"/>
                  <c:y val="-8.67992865599847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Оценка 2013</c:v>
                </c:pt>
                <c:pt idx="1">
                  <c:v>Прогноз 2014</c:v>
                </c:pt>
                <c:pt idx="2">
                  <c:v>Прогноз 2015</c:v>
                </c:pt>
                <c:pt idx="3">
                  <c:v>Прогноз 2016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#,##0">
                  <c:v>18705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7817984"/>
        <c:axId val="187819520"/>
        <c:axId val="0"/>
      </c:bar3DChart>
      <c:catAx>
        <c:axId val="187817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87819520"/>
        <c:crosses val="autoZero"/>
        <c:auto val="1"/>
        <c:lblAlgn val="ctr"/>
        <c:lblOffset val="100"/>
        <c:noMultiLvlLbl val="0"/>
      </c:catAx>
      <c:valAx>
        <c:axId val="187819520"/>
        <c:scaling>
          <c:orientation val="minMax"/>
          <c:max val="150000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187817984"/>
        <c:crosses val="autoZero"/>
        <c:crossBetween val="between"/>
        <c:min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b" anchorCtr="1"/>
          <a:lstStyle/>
          <a:p>
            <a:pPr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 на совокупный доход в 2013 году</a:t>
            </a:r>
          </a:p>
        </c:rich>
      </c:tx>
      <c:layout>
        <c:manualLayout>
          <c:xMode val="edge"/>
          <c:yMode val="edge"/>
          <c:x val="8.9473339972318794E-2"/>
          <c:y val="0.814905181475562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331299493327458"/>
          <c:y val="0.20482834801313915"/>
          <c:w val="0.56895333569084861"/>
          <c:h val="0.6191870368793117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 на совокупный доход в 2013 году</c:v>
                </c:pt>
              </c:strCache>
            </c:strRef>
          </c:tx>
          <c:dLbls>
            <c:dLbl>
              <c:idx val="0"/>
              <c:layout>
                <c:manualLayout>
                  <c:x val="-0.2076571273447434"/>
                  <c:y val="0.1223724429479345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УСН    </a:t>
                    </a:r>
                    <a:r>
                      <a:rPr lang="en-US" dirty="0" smtClean="0"/>
                      <a:t>6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766</a:t>
                    </a:r>
                    <a:r>
                      <a:rPr lang="ru-RU" dirty="0" smtClean="0"/>
                      <a:t> т.р.;  32,1%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1"/>
              <c:showBubbleSize val="0"/>
            </c:dLbl>
            <c:dLbl>
              <c:idx val="1"/>
              <c:layout>
                <c:manualLayout>
                  <c:x val="0.19014355547796277"/>
                  <c:y val="-0.2238819869687681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ЕНВД </a:t>
                    </a:r>
                    <a:r>
                      <a:rPr lang="en-US" dirty="0" smtClean="0"/>
                      <a:t>14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236</a:t>
                    </a:r>
                    <a:r>
                      <a:rPr lang="ru-RU" dirty="0" smtClean="0"/>
                      <a:t> т.р.; 67,7%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24246404306136882"/>
                  <c:y val="-2.572272608354408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ЕСХН; </a:t>
                    </a:r>
                    <a:r>
                      <a:rPr lang="ru-RU" dirty="0" smtClean="0"/>
                      <a:t>4 т.р.; </a:t>
                    </a:r>
                    <a:r>
                      <a:rPr lang="ru-RU" dirty="0"/>
                      <a:t>0,02%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24093685144175583"/>
                  <c:y val="-2.768814860033138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ПСН; </a:t>
                    </a:r>
                    <a:r>
                      <a:rPr lang="ru-RU" dirty="0" smtClean="0"/>
                      <a:t>31т.р.; </a:t>
                    </a:r>
                    <a:r>
                      <a:rPr lang="ru-RU" dirty="0"/>
                      <a:t>0,15%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УСНО</c:v>
                </c:pt>
                <c:pt idx="1">
                  <c:v>ЕНВД</c:v>
                </c:pt>
                <c:pt idx="2">
                  <c:v>ЕСХН</c:v>
                </c:pt>
                <c:pt idx="3">
                  <c:v>ПСН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6766</c:v>
                </c:pt>
                <c:pt idx="1">
                  <c:v>14236</c:v>
                </c:pt>
                <c:pt idx="2">
                  <c:v>4</c:v>
                </c:pt>
                <c:pt idx="3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 на совокупный доход в 2014 году</a:t>
            </a:r>
          </a:p>
        </c:rich>
      </c:tx>
      <c:layout>
        <c:manualLayout>
          <c:xMode val="edge"/>
          <c:yMode val="edge"/>
          <c:x val="0.10909448499716248"/>
          <c:y val="0.808397644164198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331299493327458"/>
          <c:y val="0.20482834801313915"/>
          <c:w val="0.56895333569084861"/>
          <c:h val="0.6191870368793117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 на совокупный доход в 2014 году</c:v>
                </c:pt>
              </c:strCache>
            </c:strRef>
          </c:tx>
          <c:dLbls>
            <c:dLbl>
              <c:idx val="0"/>
              <c:layout>
                <c:manualLayout>
                  <c:x val="0.1366776707349977"/>
                  <c:y val="-0.3441394583608357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ЕНВД</a:t>
                    </a:r>
                    <a:r>
                      <a: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</a:t>
                    </a:r>
                    <a:r>
                      <a: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14 000 т.р.; </a:t>
                    </a:r>
                    <a:r>
                      <a: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99,79%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160093322964115"/>
                  <c:y val="4.0681754314880048E-4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ЕСХН; </a:t>
                    </a:r>
                    <a:r>
                      <a: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r>
                      <a: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т.р.; </a:t>
                    </a:r>
                    <a:r>
                      <a: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0,04%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6239306743695145"/>
                  <c:y val="-3.0698794905141259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ПСН; </a:t>
                    </a:r>
                    <a:r>
                      <a: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25</a:t>
                    </a:r>
                    <a:r>
                      <a: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т.р.; </a:t>
                    </a:r>
                    <a:r>
                      <a: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0,18%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ЕНВД</c:v>
                </c:pt>
                <c:pt idx="1">
                  <c:v>ЕСХН</c:v>
                </c:pt>
                <c:pt idx="2">
                  <c:v>ПСН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14000</c:v>
                </c:pt>
                <c:pt idx="1">
                  <c:v>5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305555555555555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6111111111111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83333333333333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Оценка 2013</c:v>
                </c:pt>
                <c:pt idx="1">
                  <c:v>Прогноз 2014</c:v>
                </c:pt>
                <c:pt idx="2">
                  <c:v>Прогноз 2015</c:v>
                </c:pt>
                <c:pt idx="3">
                  <c:v>Прогноз 2016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19219</c:v>
                </c:pt>
                <c:pt idx="1">
                  <c:v>16154</c:v>
                </c:pt>
                <c:pt idx="2">
                  <c:v>16634</c:v>
                </c:pt>
                <c:pt idx="3">
                  <c:v>16546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731712"/>
        <c:axId val="225733248"/>
      </c:barChart>
      <c:catAx>
        <c:axId val="2257317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25733248"/>
        <c:crosses val="autoZero"/>
        <c:auto val="1"/>
        <c:lblAlgn val="ctr"/>
        <c:lblOffset val="100"/>
        <c:noMultiLvlLbl val="0"/>
      </c:catAx>
      <c:valAx>
        <c:axId val="225733248"/>
        <c:scaling>
          <c:orientation val="minMax"/>
          <c:min val="10000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2573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Аренда за земельные участки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8065096592181929E-2"/>
                  <c:y val="-3.5273858460171093E-3"/>
                </c:manualLayout>
              </c:layout>
              <c:tx>
                <c:rich>
                  <a:bodyPr/>
                  <a:lstStyle/>
                  <a:p>
                    <a:r>
                      <a:rPr lang="en-US" sz="1050" b="1" dirty="0" smtClean="0">
                        <a:solidFill>
                          <a:schemeClr val="bg1"/>
                        </a:solidFill>
                      </a:rPr>
                      <a:t>6</a:t>
                    </a:r>
                    <a:r>
                      <a:rPr lang="ru-RU" sz="1050" b="1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1050" b="1" dirty="0" smtClean="0">
                        <a:solidFill>
                          <a:schemeClr val="bg1"/>
                        </a:solidFill>
                      </a:rPr>
                      <a:t>690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0553244539313482"/>
                  <c:y val="3.5273858460171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3589109406787234"/>
                  <c:y val="-3.5273858460171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20383664110180835"/>
                  <c:y val="3.5273858460171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Оценка 2013</c:v>
                </c:pt>
                <c:pt idx="1">
                  <c:v>Прогноз 2014</c:v>
                </c:pt>
                <c:pt idx="2">
                  <c:v>Прогноз 2015</c:v>
                </c:pt>
                <c:pt idx="3">
                  <c:v>Прогноз 2016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 formatCode="General">
                  <c:v>6690</c:v>
                </c:pt>
                <c:pt idx="1">
                  <c:v>7986</c:v>
                </c:pt>
                <c:pt idx="2">
                  <c:v>8346</c:v>
                </c:pt>
                <c:pt idx="3">
                  <c:v>8969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Аренда за земли после разграничения гос-ой собственности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380347538798059E-2"/>
                  <c:y val="-7.05477169203421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478198232983223E-2"/>
                  <c:y val="-1.0582157538051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478198232983223E-2"/>
                  <c:y val="3.52738584601714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0478198232983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Оценка 2013</c:v>
                </c:pt>
                <c:pt idx="1">
                  <c:v>Прогноз 2014</c:v>
                </c:pt>
                <c:pt idx="2">
                  <c:v>Прогноз 2015</c:v>
                </c:pt>
                <c:pt idx="3">
                  <c:v>Прогноз 2016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 formatCode="General">
                  <c:v>770</c:v>
                </c:pt>
                <c:pt idx="1">
                  <c:v>471</c:v>
                </c:pt>
                <c:pt idx="2">
                  <c:v>471</c:v>
                </c:pt>
                <c:pt idx="3">
                  <c:v>471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3608597223259344E-2"/>
                  <c:y val="-7.0547716920342186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2</a:t>
                    </a:r>
                    <a:r>
                      <a:rPr lang="ru-RU" b="1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196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37281467815051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2282496844612895E-2"/>
                  <c:y val="-7.05477169203425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2282496844612895E-2"/>
                  <c:y val="-8.0834991825168609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Оценка 2013</c:v>
                </c:pt>
                <c:pt idx="1">
                  <c:v>Прогноз 2014</c:v>
                </c:pt>
                <c:pt idx="2">
                  <c:v>Прогноз 2015</c:v>
                </c:pt>
                <c:pt idx="3">
                  <c:v>Прогноз 2016</c:v>
                </c:pt>
              </c:strCache>
            </c:strRef>
          </c:cat>
          <c:val>
            <c:numRef>
              <c:f>Лист1!$D$2:$D$5</c:f>
              <c:numCache>
                <c:formatCode>#,##0</c:formatCode>
                <c:ptCount val="4"/>
                <c:pt idx="0" formatCode="General">
                  <c:v>2196</c:v>
                </c:pt>
                <c:pt idx="1">
                  <c:v>2217</c:v>
                </c:pt>
                <c:pt idx="2">
                  <c:v>2217</c:v>
                </c:pt>
                <c:pt idx="3">
                  <c:v>2217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888256"/>
        <c:axId val="239889792"/>
      </c:barChart>
      <c:catAx>
        <c:axId val="2398882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39889792"/>
        <c:crosses val="autoZero"/>
        <c:auto val="1"/>
        <c:lblAlgn val="ctr"/>
        <c:lblOffset val="100"/>
        <c:noMultiLvlLbl val="0"/>
      </c:catAx>
      <c:valAx>
        <c:axId val="239889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98882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2">
        <a:lumMod val="9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023080768803466E-2"/>
                  <c:y val="-6.0300123436823948E-18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974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736291205739051E-3"/>
                  <c:y val="-1.5787851062137002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175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023080768803466E-2"/>
                  <c:y val="-2.6313085103561673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333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321984065262589E-2"/>
                  <c:y val="-3.1575702124274005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526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Оценка 2013</c:v>
                </c:pt>
                <c:pt idx="1">
                  <c:v>Прогноз 2014</c:v>
                </c:pt>
                <c:pt idx="2">
                  <c:v>Прогноз 2015</c:v>
                </c:pt>
                <c:pt idx="3">
                  <c:v>Прогноз 2016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3974</c:v>
                </c:pt>
                <c:pt idx="1">
                  <c:v>3175</c:v>
                </c:pt>
                <c:pt idx="2">
                  <c:v>3333</c:v>
                </c:pt>
                <c:pt idx="3">
                  <c:v>3526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40036096"/>
        <c:axId val="240037888"/>
        <c:axId val="0"/>
      </c:bar3DChart>
      <c:catAx>
        <c:axId val="240036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40037888"/>
        <c:crosses val="autoZero"/>
        <c:auto val="1"/>
        <c:lblAlgn val="ctr"/>
        <c:lblOffset val="100"/>
        <c:noMultiLvlLbl val="0"/>
      </c:catAx>
      <c:valAx>
        <c:axId val="240037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0036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31A379-674D-4049-9E0F-3076AE55335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CB3B62-73F8-467D-9C4C-681FAEE95541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пошлина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1318A1-024D-4A69-8787-E47815BC8D4A}" type="parTrans" cxnId="{79CE09C8-B2C9-4CC1-89CA-A2EE964C722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3CC88D-DA81-4440-95E4-DEDE9B88CA83}" type="sibTrans" cxnId="{79CE09C8-B2C9-4CC1-89CA-A2EE964C722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976749-C3FD-4B86-BA98-B9237B256CA8}">
      <dgm:prSet phldrT="[Текст]" custT="1"/>
      <dgm:spPr/>
      <dgm:t>
        <a:bodyPr/>
        <a:lstStyle/>
        <a:p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ГП, по делам рассматриваемых в судах общей юрисдикции</a:t>
          </a:r>
          <a:endParaRPr lang="ru-RU" sz="14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8EE53E-CCE6-4112-A067-44748A8397B3}" type="parTrans" cxnId="{764DF14C-C1FF-4DEA-A858-4F6F1F542EC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BE19DE-1703-4175-9B6A-9EE7AFC61BDD}" type="sibTrans" cxnId="{764DF14C-C1FF-4DEA-A858-4F6F1F542EC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D186A2-379B-4ECB-9889-86D21B6D524A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2014 год</a:t>
          </a:r>
        </a:p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2 321 т.р.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5BD2ED-9F18-49FF-8383-ECFFC9EFB717}" type="parTrans" cxnId="{85115159-E7D5-4868-B942-30F0B1FE475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A11D34-B702-4998-93CB-21B12AFD5DF2}" type="sibTrans" cxnId="{85115159-E7D5-4868-B942-30F0B1FE475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15DBBA-2054-4776-9BF4-9714A45839C1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2015 год</a:t>
          </a:r>
        </a:p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2 500 т.р. (+7,7%)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2DB3B4-745F-44F3-BB23-4595ECA875F9}" type="parTrans" cxnId="{5810B2B9-6AEB-45B8-BE1B-A737B653E95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66FBC9-F80A-4472-A0D4-FED205935889}" type="sibTrans" cxnId="{5810B2B9-6AEB-45B8-BE1B-A737B653E95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257504-40AB-434A-8A81-F99B1635FFB9}">
      <dgm:prSet phldrT="[Текст]" custT="1"/>
      <dgm:spPr/>
      <dgm:t>
        <a:bodyPr/>
        <a:lstStyle/>
        <a:p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ГП за государственную регистрацию, а также за совершение прочих юридически значимых действий</a:t>
          </a:r>
          <a:endParaRPr lang="ru-RU" sz="14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B8C010-01C7-4867-AA38-6DE70A723D64}" type="parTrans" cxnId="{E90104F7-A73B-4BE7-AF81-EF45808FDFD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492FC9-D652-4B15-BE1D-75F87174FEFB}" type="sibTrans" cxnId="{E90104F7-A73B-4BE7-AF81-EF45808FDFD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8E4E1B-8AE3-47FF-897B-59072677327B}">
      <dgm:prSet phldrT="[Текст]"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ГП за совершение действий связанных с лицензированием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0A16D9-4162-49E3-85FB-B8DDC90A7D48}" type="parTrans" cxnId="{7C04B086-A039-45CC-BB42-42B53D0928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2C0D23-5657-4DB4-B430-CD8B4DE70481}" type="sibTrans" cxnId="{7C04B086-A039-45CC-BB42-42B53D0928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9C17A2-5079-4C33-880E-8EA5DBBE3B1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2016 год</a:t>
          </a:r>
        </a:p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2 700 т.р. (+8%)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A6F833-84E7-4782-8CE8-14D88F4B4959}" type="parTrans" cxnId="{190C70C6-0BB8-4359-8E4C-B0E0CD8CA1A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0BEF39-F68C-4C26-8D62-4964539AE5EB}" type="sibTrans" cxnId="{190C70C6-0BB8-4359-8E4C-B0E0CD8CA1A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9F4FDC-AD6B-44C9-9D76-CF99154CFDF5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ГП за выдачу разрешения на установку рекламной конструкции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7E80F7-CACF-4386-8A12-732F9A866039}" type="parTrans" cxnId="{7F71ABC1-DA38-47F8-AF7A-852D239AA764}">
      <dgm:prSet/>
      <dgm:spPr/>
      <dgm:t>
        <a:bodyPr/>
        <a:lstStyle/>
        <a:p>
          <a:endParaRPr lang="ru-RU"/>
        </a:p>
      </dgm:t>
    </dgm:pt>
    <dgm:pt modelId="{F3AFFE5E-8580-4F72-8CFC-014FD088E599}" type="sibTrans" cxnId="{7F71ABC1-DA38-47F8-AF7A-852D239AA764}">
      <dgm:prSet/>
      <dgm:spPr/>
      <dgm:t>
        <a:bodyPr/>
        <a:lstStyle/>
        <a:p>
          <a:endParaRPr lang="ru-RU"/>
        </a:p>
      </dgm:t>
    </dgm:pt>
    <dgm:pt modelId="{074A26A6-23B3-4AF3-80A3-60991636635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2014 год</a:t>
          </a:r>
        </a:p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1 514 т.р.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6A69EB-ABC9-4D7E-A846-BCE0E2BC9E81}" type="parTrans" cxnId="{7E00DF89-85AC-46B2-B956-33B51017DE49}">
      <dgm:prSet/>
      <dgm:spPr/>
      <dgm:t>
        <a:bodyPr/>
        <a:lstStyle/>
        <a:p>
          <a:endParaRPr lang="ru-RU"/>
        </a:p>
      </dgm:t>
    </dgm:pt>
    <dgm:pt modelId="{CC37DFB1-7E9D-4A7C-9130-171D42398439}" type="sibTrans" cxnId="{7E00DF89-85AC-46B2-B956-33B51017DE49}">
      <dgm:prSet/>
      <dgm:spPr/>
      <dgm:t>
        <a:bodyPr/>
        <a:lstStyle/>
        <a:p>
          <a:endParaRPr lang="ru-RU"/>
        </a:p>
      </dgm:t>
    </dgm:pt>
    <dgm:pt modelId="{442E2B9F-4767-439A-B295-CF54AACDA5A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2015 год</a:t>
          </a:r>
        </a:p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1 518 т.р. (+0,3%)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E74436-E678-41DE-8747-193D2C98AF42}" type="parTrans" cxnId="{0A6E3802-CE6F-4BF3-BC7B-9177C955B1DD}">
      <dgm:prSet/>
      <dgm:spPr/>
      <dgm:t>
        <a:bodyPr/>
        <a:lstStyle/>
        <a:p>
          <a:endParaRPr lang="ru-RU"/>
        </a:p>
      </dgm:t>
    </dgm:pt>
    <dgm:pt modelId="{59EAF252-85C5-4E12-ACEB-2A5EED20BFE3}" type="sibTrans" cxnId="{0A6E3802-CE6F-4BF3-BC7B-9177C955B1DD}">
      <dgm:prSet/>
      <dgm:spPr/>
      <dgm:t>
        <a:bodyPr/>
        <a:lstStyle/>
        <a:p>
          <a:endParaRPr lang="ru-RU"/>
        </a:p>
      </dgm:t>
    </dgm:pt>
    <dgm:pt modelId="{069A1037-C9D2-4AFA-9C9E-99565A8F47F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2016 год </a:t>
          </a:r>
        </a:p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1 554 т.р. (+2,4%)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CA3612-89EE-4FC6-A604-A509AC141750}" type="parTrans" cxnId="{08079807-4223-4095-AB11-80C002752CDE}">
      <dgm:prSet/>
      <dgm:spPr/>
      <dgm:t>
        <a:bodyPr/>
        <a:lstStyle/>
        <a:p>
          <a:endParaRPr lang="ru-RU"/>
        </a:p>
      </dgm:t>
    </dgm:pt>
    <dgm:pt modelId="{97F4A6C3-0664-4FED-BC1D-90D4B6EDD382}" type="sibTrans" cxnId="{08079807-4223-4095-AB11-80C002752CDE}">
      <dgm:prSet/>
      <dgm:spPr/>
      <dgm:t>
        <a:bodyPr/>
        <a:lstStyle/>
        <a:p>
          <a:endParaRPr lang="ru-RU"/>
        </a:p>
      </dgm:t>
    </dgm:pt>
    <dgm:pt modelId="{7B25CE69-35CF-425E-96B6-44A607F251A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2014-2016 года по</a:t>
          </a:r>
        </a:p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т.р. на каждый год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4924F3-AA4E-482E-B81A-B7D1C35D20FF}" type="parTrans" cxnId="{383510CC-664C-4810-8BDB-B0188BB1F543}">
      <dgm:prSet/>
      <dgm:spPr/>
      <dgm:t>
        <a:bodyPr/>
        <a:lstStyle/>
        <a:p>
          <a:endParaRPr lang="ru-RU"/>
        </a:p>
      </dgm:t>
    </dgm:pt>
    <dgm:pt modelId="{CC3A0CBA-8F31-47FB-AEC2-D74BBE701BF1}" type="sibTrans" cxnId="{383510CC-664C-4810-8BDB-B0188BB1F543}">
      <dgm:prSet/>
      <dgm:spPr/>
      <dgm:t>
        <a:bodyPr/>
        <a:lstStyle/>
        <a:p>
          <a:endParaRPr lang="ru-RU"/>
        </a:p>
      </dgm:t>
    </dgm:pt>
    <dgm:pt modelId="{E22EE885-A7AE-46D5-8766-AF192C2C06A8}" type="pres">
      <dgm:prSet presAssocID="{6531A379-674D-4049-9E0F-3076AE55335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7997509-2254-48AE-A9A8-15F3A4A9AE05}" type="pres">
      <dgm:prSet presAssocID="{46CB3B62-73F8-467D-9C4C-681FAEE95541}" presName="hierRoot1" presStyleCnt="0"/>
      <dgm:spPr/>
    </dgm:pt>
    <dgm:pt modelId="{550B1065-C54A-4D10-9D3E-972911F3037E}" type="pres">
      <dgm:prSet presAssocID="{46CB3B62-73F8-467D-9C4C-681FAEE95541}" presName="composite" presStyleCnt="0"/>
      <dgm:spPr/>
    </dgm:pt>
    <dgm:pt modelId="{C8B51B16-0D09-4866-8C4D-3D49182A9A1B}" type="pres">
      <dgm:prSet presAssocID="{46CB3B62-73F8-467D-9C4C-681FAEE95541}" presName="background" presStyleLbl="node0" presStyleIdx="0" presStyleCn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</dgm:pt>
    <dgm:pt modelId="{69F145C2-1F65-43BE-8C04-819E504FB5B4}" type="pres">
      <dgm:prSet presAssocID="{46CB3B62-73F8-467D-9C4C-681FAEE95541}" presName="text" presStyleLbl="fgAcc0" presStyleIdx="0" presStyleCnt="1" custScaleX="234984" custScaleY="83021" custLinFactY="-37718" custLinFactNeighborX="611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517E0A-65CE-48DB-98A4-EB7396B257B9}" type="pres">
      <dgm:prSet presAssocID="{46CB3B62-73F8-467D-9C4C-681FAEE95541}" presName="hierChild2" presStyleCnt="0"/>
      <dgm:spPr/>
    </dgm:pt>
    <dgm:pt modelId="{69D18D77-3F26-46A2-A433-C59BAD5C748C}" type="pres">
      <dgm:prSet presAssocID="{C28EE53E-CCE6-4112-A067-44748A8397B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088F86CA-D679-44A7-BB07-FCEDB1AF88BA}" type="pres">
      <dgm:prSet presAssocID="{5E976749-C3FD-4B86-BA98-B9237B256CA8}" presName="hierRoot2" presStyleCnt="0"/>
      <dgm:spPr/>
    </dgm:pt>
    <dgm:pt modelId="{203280DE-7165-4206-8CE3-46954DEB0863}" type="pres">
      <dgm:prSet presAssocID="{5E976749-C3FD-4B86-BA98-B9237B256CA8}" presName="composite2" presStyleCnt="0"/>
      <dgm:spPr/>
    </dgm:pt>
    <dgm:pt modelId="{C6ACE71D-2601-4A95-A125-4F80C75ABAD3}" type="pres">
      <dgm:prSet presAssocID="{5E976749-C3FD-4B86-BA98-B9237B256CA8}" presName="background2" presStyleLbl="node2" presStyleIdx="0" presStyleCnt="2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</dgm:pt>
    <dgm:pt modelId="{E92277FD-A723-414E-BA89-5B4744E34104}" type="pres">
      <dgm:prSet presAssocID="{5E976749-C3FD-4B86-BA98-B9237B256CA8}" presName="text2" presStyleLbl="fgAcc2" presStyleIdx="0" presStyleCnt="2" custScaleX="237655" custScaleY="84640" custLinFactNeighborX="7037" custLinFactNeighborY="-941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2B1726-E59A-4E56-96E6-D169A8B84BAE}" type="pres">
      <dgm:prSet presAssocID="{5E976749-C3FD-4B86-BA98-B9237B256CA8}" presName="hierChild3" presStyleCnt="0"/>
      <dgm:spPr/>
    </dgm:pt>
    <dgm:pt modelId="{975C4223-C499-41C3-B086-14C8A39BD349}" type="pres">
      <dgm:prSet presAssocID="{495BD2ED-9F18-49FF-8383-ECFFC9EFB717}" presName="Name17" presStyleLbl="parChTrans1D3" presStyleIdx="0" presStyleCnt="5"/>
      <dgm:spPr/>
      <dgm:t>
        <a:bodyPr/>
        <a:lstStyle/>
        <a:p>
          <a:endParaRPr lang="ru-RU"/>
        </a:p>
      </dgm:t>
    </dgm:pt>
    <dgm:pt modelId="{AF954119-920E-4569-9C0A-349EEDBDB988}" type="pres">
      <dgm:prSet presAssocID="{53D186A2-379B-4ECB-9889-86D21B6D524A}" presName="hierRoot3" presStyleCnt="0"/>
      <dgm:spPr/>
    </dgm:pt>
    <dgm:pt modelId="{05633A6E-8EBE-4563-97B8-1CEDE064B1FE}" type="pres">
      <dgm:prSet presAssocID="{53D186A2-379B-4ECB-9889-86D21B6D524A}" presName="composite3" presStyleCnt="0"/>
      <dgm:spPr/>
    </dgm:pt>
    <dgm:pt modelId="{CE9202B1-8F14-42A2-AEFB-F61324CABC68}" type="pres">
      <dgm:prSet presAssocID="{53D186A2-379B-4ECB-9889-86D21B6D524A}" presName="background3" presStyleLbl="node3" presStyleIdx="0" presStyleCnt="5"/>
      <dgm:spPr>
        <a:prstGeom prst="flowChartAlternateProcess">
          <a:avLst/>
        </a:prstGeom>
      </dgm:spPr>
    </dgm:pt>
    <dgm:pt modelId="{1BB417C9-1A0A-4698-BA35-5EA5C2CF86EF}" type="pres">
      <dgm:prSet presAssocID="{53D186A2-379B-4ECB-9889-86D21B6D524A}" presName="text3" presStyleLbl="fgAcc3" presStyleIdx="0" presStyleCnt="5" custScaleX="74762" custScaleY="57145" custLinFactNeighborX="7483" custLinFactNeighborY="-671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79E2F6-9490-460E-A9F2-3C4E828058F3}" type="pres">
      <dgm:prSet presAssocID="{53D186A2-379B-4ECB-9889-86D21B6D524A}" presName="hierChild4" presStyleCnt="0"/>
      <dgm:spPr/>
    </dgm:pt>
    <dgm:pt modelId="{12BB749E-D63F-4FF5-B136-0F932B938177}" type="pres">
      <dgm:prSet presAssocID="{5F2DB3B4-745F-44F3-BB23-4595ECA875F9}" presName="Name17" presStyleLbl="parChTrans1D3" presStyleIdx="1" presStyleCnt="5"/>
      <dgm:spPr/>
      <dgm:t>
        <a:bodyPr/>
        <a:lstStyle/>
        <a:p>
          <a:endParaRPr lang="ru-RU"/>
        </a:p>
      </dgm:t>
    </dgm:pt>
    <dgm:pt modelId="{BB41A7D7-45D1-4BDF-ADD2-2A612A97BB86}" type="pres">
      <dgm:prSet presAssocID="{1515DBBA-2054-4776-9BF4-9714A45839C1}" presName="hierRoot3" presStyleCnt="0"/>
      <dgm:spPr/>
    </dgm:pt>
    <dgm:pt modelId="{6BFA3D95-E1DF-4CED-A816-3CDF6B7CE48B}" type="pres">
      <dgm:prSet presAssocID="{1515DBBA-2054-4776-9BF4-9714A45839C1}" presName="composite3" presStyleCnt="0"/>
      <dgm:spPr/>
    </dgm:pt>
    <dgm:pt modelId="{8ABBA945-A370-4290-9A5C-C78649473889}" type="pres">
      <dgm:prSet presAssocID="{1515DBBA-2054-4776-9BF4-9714A45839C1}" presName="background3" presStyleLbl="node3" presStyleIdx="1" presStyleCnt="5"/>
      <dgm:spPr/>
    </dgm:pt>
    <dgm:pt modelId="{4AF39FE5-6437-4115-9638-0A822558D465}" type="pres">
      <dgm:prSet presAssocID="{1515DBBA-2054-4776-9BF4-9714A45839C1}" presName="text3" presStyleLbl="fgAcc3" presStyleIdx="1" presStyleCnt="5" custScaleX="76787" custScaleY="59800" custLinFactNeighborX="8296" custLinFactNeighborY="-562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5721C0-F835-44F9-A173-A6BB20356564}" type="pres">
      <dgm:prSet presAssocID="{1515DBBA-2054-4776-9BF4-9714A45839C1}" presName="hierChild4" presStyleCnt="0"/>
      <dgm:spPr/>
    </dgm:pt>
    <dgm:pt modelId="{12144CDC-B9C1-411C-A192-FE3A5F12A35A}" type="pres">
      <dgm:prSet presAssocID="{D0A6F833-84E7-4782-8CE8-14D88F4B4959}" presName="Name17" presStyleLbl="parChTrans1D3" presStyleIdx="2" presStyleCnt="5"/>
      <dgm:spPr/>
      <dgm:t>
        <a:bodyPr/>
        <a:lstStyle/>
        <a:p>
          <a:endParaRPr lang="ru-RU"/>
        </a:p>
      </dgm:t>
    </dgm:pt>
    <dgm:pt modelId="{F66BBCA3-E931-4B81-86DF-610FD4BA90F1}" type="pres">
      <dgm:prSet presAssocID="{159C17A2-5079-4C33-880E-8EA5DBBE3B1F}" presName="hierRoot3" presStyleCnt="0"/>
      <dgm:spPr/>
    </dgm:pt>
    <dgm:pt modelId="{1F62CF03-6962-4DB3-88FC-162C248A3754}" type="pres">
      <dgm:prSet presAssocID="{159C17A2-5079-4C33-880E-8EA5DBBE3B1F}" presName="composite3" presStyleCnt="0"/>
      <dgm:spPr/>
    </dgm:pt>
    <dgm:pt modelId="{092264E3-FF23-4264-9F51-04F267438721}" type="pres">
      <dgm:prSet presAssocID="{159C17A2-5079-4C33-880E-8EA5DBBE3B1F}" presName="background3" presStyleLbl="node3" presStyleIdx="2" presStyleCnt="5"/>
      <dgm:spPr/>
    </dgm:pt>
    <dgm:pt modelId="{2E72F1AD-9D55-4001-A80C-DECD1E14B4EA}" type="pres">
      <dgm:prSet presAssocID="{159C17A2-5079-4C33-880E-8EA5DBBE3B1F}" presName="text3" presStyleLbl="fgAcc3" presStyleIdx="2" presStyleCnt="5" custScaleX="76787" custScaleY="59800" custLinFactNeighborX="19066" custLinFactNeighborY="-623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C81857-2D35-42CD-B1DB-4893B6D9AFDC}" type="pres">
      <dgm:prSet presAssocID="{159C17A2-5079-4C33-880E-8EA5DBBE3B1F}" presName="hierChild4" presStyleCnt="0"/>
      <dgm:spPr/>
    </dgm:pt>
    <dgm:pt modelId="{D1F8D473-5E96-4D1E-B059-9AE137D9B872}" type="pres">
      <dgm:prSet presAssocID="{C8B8C010-01C7-4867-AA38-6DE70A723D6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369B086-D430-4974-9D75-B9FEED0015C8}" type="pres">
      <dgm:prSet presAssocID="{05257504-40AB-434A-8A81-F99B1635FFB9}" presName="hierRoot2" presStyleCnt="0"/>
      <dgm:spPr/>
    </dgm:pt>
    <dgm:pt modelId="{FF6E865E-9AD7-459A-AE97-4B24DEA7127E}" type="pres">
      <dgm:prSet presAssocID="{05257504-40AB-434A-8A81-F99B1635FFB9}" presName="composite2" presStyleCnt="0"/>
      <dgm:spPr/>
    </dgm:pt>
    <dgm:pt modelId="{22F154F7-11BC-4C84-935A-C14B07FF3524}" type="pres">
      <dgm:prSet presAssocID="{05257504-40AB-434A-8A81-F99B1635FFB9}" presName="background2" presStyleLbl="node2" presStyleIdx="1" presStyleCnt="2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</dgm:pt>
    <dgm:pt modelId="{FA491FC0-BA8C-4E31-88F8-01690271A069}" type="pres">
      <dgm:prSet presAssocID="{05257504-40AB-434A-8A81-F99B1635FFB9}" presName="text2" presStyleLbl="fgAcc2" presStyleIdx="1" presStyleCnt="2" custScaleX="248388" custScaleY="81732" custLinFactNeighborX="-4844" custLinFactNeighborY="-941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6DC50D-2466-43F7-B049-813A717E3E70}" type="pres">
      <dgm:prSet presAssocID="{05257504-40AB-434A-8A81-F99B1635FFB9}" presName="hierChild3" presStyleCnt="0"/>
      <dgm:spPr/>
    </dgm:pt>
    <dgm:pt modelId="{C4D08C18-D29B-4DED-B352-D04D103A35FF}" type="pres">
      <dgm:prSet presAssocID="{E00A16D9-4162-49E3-85FB-B8DDC90A7D48}" presName="Name17" presStyleLbl="parChTrans1D3" presStyleIdx="3" presStyleCnt="5"/>
      <dgm:spPr/>
      <dgm:t>
        <a:bodyPr/>
        <a:lstStyle/>
        <a:p>
          <a:endParaRPr lang="ru-RU"/>
        </a:p>
      </dgm:t>
    </dgm:pt>
    <dgm:pt modelId="{70DC5FA7-06C4-46E9-8466-24B0533F3857}" type="pres">
      <dgm:prSet presAssocID="{A88E4E1B-8AE3-47FF-897B-59072677327B}" presName="hierRoot3" presStyleCnt="0"/>
      <dgm:spPr/>
    </dgm:pt>
    <dgm:pt modelId="{2291AE01-283E-4BB1-8766-1C15F8ED13A2}" type="pres">
      <dgm:prSet presAssocID="{A88E4E1B-8AE3-47FF-897B-59072677327B}" presName="composite3" presStyleCnt="0"/>
      <dgm:spPr/>
    </dgm:pt>
    <dgm:pt modelId="{CF666082-0BFE-4E98-9A73-D8B27FFEB7E3}" type="pres">
      <dgm:prSet presAssocID="{A88E4E1B-8AE3-47FF-897B-59072677327B}" presName="background3" presStyleLbl="node3" presStyleIdx="3" presStyleCnt="5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</dgm:pt>
    <dgm:pt modelId="{1D306504-09DF-4A85-A6FD-D329F366F37C}" type="pres">
      <dgm:prSet presAssocID="{A88E4E1B-8AE3-47FF-897B-59072677327B}" presName="text3" presStyleLbl="fgAcc3" presStyleIdx="3" presStyleCnt="5" custScaleX="103256" custScaleY="106767" custLinFactNeighborX="46407" custLinFactNeighborY="-525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C34BC4-8069-4127-A56C-DC9DE4CFB8FA}" type="pres">
      <dgm:prSet presAssocID="{A88E4E1B-8AE3-47FF-897B-59072677327B}" presName="hierChild4" presStyleCnt="0"/>
      <dgm:spPr/>
    </dgm:pt>
    <dgm:pt modelId="{84BFDB43-635E-4276-8065-C18FCED4A7E5}" type="pres">
      <dgm:prSet presAssocID="{726A69EB-ABC9-4D7E-A846-BCE0E2BC9E81}" presName="Name23" presStyleLbl="parChTrans1D4" presStyleIdx="0" presStyleCnt="4"/>
      <dgm:spPr/>
      <dgm:t>
        <a:bodyPr/>
        <a:lstStyle/>
        <a:p>
          <a:endParaRPr lang="ru-RU"/>
        </a:p>
      </dgm:t>
    </dgm:pt>
    <dgm:pt modelId="{B5F17EFF-030C-4B63-A4F6-F83A591A842D}" type="pres">
      <dgm:prSet presAssocID="{074A26A6-23B3-4AF3-80A3-609916366353}" presName="hierRoot4" presStyleCnt="0"/>
      <dgm:spPr/>
    </dgm:pt>
    <dgm:pt modelId="{1DD79CD2-E01B-477A-8F8D-4DDC667BA6D0}" type="pres">
      <dgm:prSet presAssocID="{074A26A6-23B3-4AF3-80A3-609916366353}" presName="composite4" presStyleCnt="0"/>
      <dgm:spPr/>
    </dgm:pt>
    <dgm:pt modelId="{3BD60900-6A0A-4B1C-9DCF-8158198D0FD2}" type="pres">
      <dgm:prSet presAssocID="{074A26A6-23B3-4AF3-80A3-609916366353}" presName="background4" presStyleLbl="node4" presStyleIdx="0" presStyleCnt="4"/>
      <dgm:spPr/>
    </dgm:pt>
    <dgm:pt modelId="{43F10BDC-DD8B-47CE-AEAB-1D7D073A546F}" type="pres">
      <dgm:prSet presAssocID="{074A26A6-23B3-4AF3-80A3-609916366353}" presName="text4" presStyleLbl="fgAcc4" presStyleIdx="0" presStyleCnt="4" custScaleX="79713" custScaleY="65663" custLinFactX="-43008" custLinFactNeighborX="-100000" custLinFactNeighborY="-270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9D79F2-1883-4CC6-A00E-4E481E405EE6}" type="pres">
      <dgm:prSet presAssocID="{074A26A6-23B3-4AF3-80A3-609916366353}" presName="hierChild5" presStyleCnt="0"/>
      <dgm:spPr/>
    </dgm:pt>
    <dgm:pt modelId="{E8BE3167-B1AB-46C5-ACF7-1827CAECC69C}" type="pres">
      <dgm:prSet presAssocID="{E1E74436-E678-41DE-8747-193D2C98AF42}" presName="Name23" presStyleLbl="parChTrans1D4" presStyleIdx="1" presStyleCnt="4"/>
      <dgm:spPr/>
      <dgm:t>
        <a:bodyPr/>
        <a:lstStyle/>
        <a:p>
          <a:endParaRPr lang="ru-RU"/>
        </a:p>
      </dgm:t>
    </dgm:pt>
    <dgm:pt modelId="{F67A5190-6C84-46E3-9B3A-0477F08F0F44}" type="pres">
      <dgm:prSet presAssocID="{442E2B9F-4767-439A-B295-CF54AACDA5AF}" presName="hierRoot4" presStyleCnt="0"/>
      <dgm:spPr/>
    </dgm:pt>
    <dgm:pt modelId="{B4E42183-BB02-419D-8090-BB5C7813D6A6}" type="pres">
      <dgm:prSet presAssocID="{442E2B9F-4767-439A-B295-CF54AACDA5AF}" presName="composite4" presStyleCnt="0"/>
      <dgm:spPr/>
    </dgm:pt>
    <dgm:pt modelId="{E815FCA7-99C4-4044-B05B-89B0F23B2EC4}" type="pres">
      <dgm:prSet presAssocID="{442E2B9F-4767-439A-B295-CF54AACDA5AF}" presName="background4" presStyleLbl="node4" presStyleIdx="1" presStyleCnt="4"/>
      <dgm:spPr/>
    </dgm:pt>
    <dgm:pt modelId="{1AAB8B61-D24A-41D5-8A76-7F5F0A357750}" type="pres">
      <dgm:prSet presAssocID="{442E2B9F-4767-439A-B295-CF54AACDA5AF}" presName="text4" presStyleLbl="fgAcc4" presStyleIdx="1" presStyleCnt="4" custScaleX="80417" custScaleY="68028" custLinFactX="-24303" custLinFactNeighborX="-100000" custLinFactNeighborY="61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3841C3-B212-4AE3-A3E1-B764EAE425B2}" type="pres">
      <dgm:prSet presAssocID="{442E2B9F-4767-439A-B295-CF54AACDA5AF}" presName="hierChild5" presStyleCnt="0"/>
      <dgm:spPr/>
    </dgm:pt>
    <dgm:pt modelId="{98BC3B57-A60B-4E4C-8D8C-A0E7CB4CB1C3}" type="pres">
      <dgm:prSet presAssocID="{1DCA3612-89EE-4FC6-A604-A509AC141750}" presName="Name23" presStyleLbl="parChTrans1D4" presStyleIdx="2" presStyleCnt="4"/>
      <dgm:spPr/>
      <dgm:t>
        <a:bodyPr/>
        <a:lstStyle/>
        <a:p>
          <a:endParaRPr lang="ru-RU"/>
        </a:p>
      </dgm:t>
    </dgm:pt>
    <dgm:pt modelId="{EB80D157-2716-4B10-A209-E27F7FCDB163}" type="pres">
      <dgm:prSet presAssocID="{069A1037-C9D2-4AFA-9C9E-99565A8F47FB}" presName="hierRoot4" presStyleCnt="0"/>
      <dgm:spPr/>
    </dgm:pt>
    <dgm:pt modelId="{9A286C78-8C3A-4F9C-83BF-B25E72CBACAC}" type="pres">
      <dgm:prSet presAssocID="{069A1037-C9D2-4AFA-9C9E-99565A8F47FB}" presName="composite4" presStyleCnt="0"/>
      <dgm:spPr/>
    </dgm:pt>
    <dgm:pt modelId="{AFA8273F-D14C-46D3-BFB6-19BAE0C79EC8}" type="pres">
      <dgm:prSet presAssocID="{069A1037-C9D2-4AFA-9C9E-99565A8F47FB}" presName="background4" presStyleLbl="node4" presStyleIdx="2" presStyleCnt="4"/>
      <dgm:spPr/>
    </dgm:pt>
    <dgm:pt modelId="{EB6DCC47-46CD-4160-B8F4-685010390E7F}" type="pres">
      <dgm:prSet presAssocID="{069A1037-C9D2-4AFA-9C9E-99565A8F47FB}" presName="text4" presStyleLbl="fgAcc4" presStyleIdx="2" presStyleCnt="4" custScaleX="80630" custScaleY="64550" custLinFactX="-13401" custLinFactNeighborX="-100000" custLinFactNeighborY="427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E09717-C1DC-4429-A254-DE3E6FEC22CA}" type="pres">
      <dgm:prSet presAssocID="{069A1037-C9D2-4AFA-9C9E-99565A8F47FB}" presName="hierChild5" presStyleCnt="0"/>
      <dgm:spPr/>
    </dgm:pt>
    <dgm:pt modelId="{CB1780AB-7166-475F-8F37-E50F522666CC}" type="pres">
      <dgm:prSet presAssocID="{B57E80F7-CACF-4386-8A12-732F9A866039}" presName="Name17" presStyleLbl="parChTrans1D3" presStyleIdx="4" presStyleCnt="5"/>
      <dgm:spPr/>
      <dgm:t>
        <a:bodyPr/>
        <a:lstStyle/>
        <a:p>
          <a:endParaRPr lang="ru-RU"/>
        </a:p>
      </dgm:t>
    </dgm:pt>
    <dgm:pt modelId="{1D6CAF35-C6DE-479F-A5BE-B40A541A5946}" type="pres">
      <dgm:prSet presAssocID="{419F4FDC-AD6B-44C9-9D76-CF99154CFDF5}" presName="hierRoot3" presStyleCnt="0"/>
      <dgm:spPr/>
    </dgm:pt>
    <dgm:pt modelId="{EAA87592-3D36-45C4-8D93-46FB2A9F1560}" type="pres">
      <dgm:prSet presAssocID="{419F4FDC-AD6B-44C9-9D76-CF99154CFDF5}" presName="composite3" presStyleCnt="0"/>
      <dgm:spPr/>
    </dgm:pt>
    <dgm:pt modelId="{E1EA2951-ED94-4B4A-A5AF-BA5C927056F1}" type="pres">
      <dgm:prSet presAssocID="{419F4FDC-AD6B-44C9-9D76-CF99154CFDF5}" presName="background3" presStyleLbl="node3" presStyleIdx="4" presStyleCnt="5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</dgm:pt>
    <dgm:pt modelId="{0345BE46-43F9-4D47-8800-7949372DA921}" type="pres">
      <dgm:prSet presAssocID="{419F4FDC-AD6B-44C9-9D76-CF99154CFDF5}" presName="text3" presStyleLbl="fgAcc3" presStyleIdx="4" presStyleCnt="5" custScaleX="109458" custScaleY="111338" custLinFactNeighborX="-696" custLinFactNeighborY="-525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64D546-901E-4046-BA02-D078B1523B5E}" type="pres">
      <dgm:prSet presAssocID="{419F4FDC-AD6B-44C9-9D76-CF99154CFDF5}" presName="hierChild4" presStyleCnt="0"/>
      <dgm:spPr/>
    </dgm:pt>
    <dgm:pt modelId="{21B516B1-F428-4A2C-974F-A2930F3267E4}" type="pres">
      <dgm:prSet presAssocID="{694924F3-AA4E-482E-B81A-B7D1C35D20FF}" presName="Name23" presStyleLbl="parChTrans1D4" presStyleIdx="3" presStyleCnt="4"/>
      <dgm:spPr/>
      <dgm:t>
        <a:bodyPr/>
        <a:lstStyle/>
        <a:p>
          <a:endParaRPr lang="ru-RU"/>
        </a:p>
      </dgm:t>
    </dgm:pt>
    <dgm:pt modelId="{79BB792A-86A7-42A0-892C-596BC7354300}" type="pres">
      <dgm:prSet presAssocID="{7B25CE69-35CF-425E-96B6-44A607F251AB}" presName="hierRoot4" presStyleCnt="0"/>
      <dgm:spPr/>
    </dgm:pt>
    <dgm:pt modelId="{9ACB73C4-AAD5-4AB6-87FB-E92DDA3BBF1F}" type="pres">
      <dgm:prSet presAssocID="{7B25CE69-35CF-425E-96B6-44A607F251AB}" presName="composite4" presStyleCnt="0"/>
      <dgm:spPr/>
    </dgm:pt>
    <dgm:pt modelId="{83DEFAE7-7852-4AFD-860D-3933CA6CE308}" type="pres">
      <dgm:prSet presAssocID="{7B25CE69-35CF-425E-96B6-44A607F251AB}" presName="background4" presStyleLbl="node4" presStyleIdx="3" presStyleCnt="4"/>
      <dgm:spPr/>
    </dgm:pt>
    <dgm:pt modelId="{24C89E8F-31B8-42A7-AD90-64B2B57294B0}" type="pres">
      <dgm:prSet presAssocID="{7B25CE69-35CF-425E-96B6-44A607F251AB}" presName="text4" presStyleLbl="fgAcc4" presStyleIdx="3" presStyleCnt="4" custLinFactNeighborX="-18826" custLinFactNeighborY="-34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E38698-4A01-467D-8EFC-5374A9D2A968}" type="pres">
      <dgm:prSet presAssocID="{7B25CE69-35CF-425E-96B6-44A607F251AB}" presName="hierChild5" presStyleCnt="0"/>
      <dgm:spPr/>
    </dgm:pt>
  </dgm:ptLst>
  <dgm:cxnLst>
    <dgm:cxn modelId="{3117369D-AAB0-4331-89EE-09E0C8040AB3}" type="presOf" srcId="{442E2B9F-4767-439A-B295-CF54AACDA5AF}" destId="{1AAB8B61-D24A-41D5-8A76-7F5F0A357750}" srcOrd="0" destOrd="0" presId="urn:microsoft.com/office/officeart/2005/8/layout/hierarchy1"/>
    <dgm:cxn modelId="{383510CC-664C-4810-8BDB-B0188BB1F543}" srcId="{419F4FDC-AD6B-44C9-9D76-CF99154CFDF5}" destId="{7B25CE69-35CF-425E-96B6-44A607F251AB}" srcOrd="0" destOrd="0" parTransId="{694924F3-AA4E-482E-B81A-B7D1C35D20FF}" sibTransId="{CC3A0CBA-8F31-47FB-AEC2-D74BBE701BF1}"/>
    <dgm:cxn modelId="{3C794DE0-691C-4BEF-B379-F48BAF29DAF5}" type="presOf" srcId="{495BD2ED-9F18-49FF-8383-ECFFC9EFB717}" destId="{975C4223-C499-41C3-B086-14C8A39BD349}" srcOrd="0" destOrd="0" presId="urn:microsoft.com/office/officeart/2005/8/layout/hierarchy1"/>
    <dgm:cxn modelId="{A039B58E-CECF-4FAA-8BD9-C81559463F47}" type="presOf" srcId="{A88E4E1B-8AE3-47FF-897B-59072677327B}" destId="{1D306504-09DF-4A85-A6FD-D329F366F37C}" srcOrd="0" destOrd="0" presId="urn:microsoft.com/office/officeart/2005/8/layout/hierarchy1"/>
    <dgm:cxn modelId="{F20BFD45-9AC4-4A02-B55A-9788ADC6E334}" type="presOf" srcId="{726A69EB-ABC9-4D7E-A846-BCE0E2BC9E81}" destId="{84BFDB43-635E-4276-8065-C18FCED4A7E5}" srcOrd="0" destOrd="0" presId="urn:microsoft.com/office/officeart/2005/8/layout/hierarchy1"/>
    <dgm:cxn modelId="{85115159-E7D5-4868-B942-30F0B1FE4759}" srcId="{5E976749-C3FD-4B86-BA98-B9237B256CA8}" destId="{53D186A2-379B-4ECB-9889-86D21B6D524A}" srcOrd="0" destOrd="0" parTransId="{495BD2ED-9F18-49FF-8383-ECFFC9EFB717}" sibTransId="{52A11D34-B702-4998-93CB-21B12AFD5DF2}"/>
    <dgm:cxn modelId="{4DD88438-774D-4B41-B156-AA54BFB8C344}" type="presOf" srcId="{C8B8C010-01C7-4867-AA38-6DE70A723D64}" destId="{D1F8D473-5E96-4D1E-B059-9AE137D9B872}" srcOrd="0" destOrd="0" presId="urn:microsoft.com/office/officeart/2005/8/layout/hierarchy1"/>
    <dgm:cxn modelId="{190C70C6-0BB8-4359-8E4C-B0E0CD8CA1A2}" srcId="{5E976749-C3FD-4B86-BA98-B9237B256CA8}" destId="{159C17A2-5079-4C33-880E-8EA5DBBE3B1F}" srcOrd="2" destOrd="0" parTransId="{D0A6F833-84E7-4782-8CE8-14D88F4B4959}" sibTransId="{FF0BEF39-F68C-4C26-8D62-4964539AE5EB}"/>
    <dgm:cxn modelId="{CD4232D1-C3F6-4045-9191-FEAF92EA9784}" type="presOf" srcId="{694924F3-AA4E-482E-B81A-B7D1C35D20FF}" destId="{21B516B1-F428-4A2C-974F-A2930F3267E4}" srcOrd="0" destOrd="0" presId="urn:microsoft.com/office/officeart/2005/8/layout/hierarchy1"/>
    <dgm:cxn modelId="{672F831B-2FA0-44EE-9134-6D0B0BA4AC1D}" type="presOf" srcId="{6531A379-674D-4049-9E0F-3076AE55335D}" destId="{E22EE885-A7AE-46D5-8766-AF192C2C06A8}" srcOrd="0" destOrd="0" presId="urn:microsoft.com/office/officeart/2005/8/layout/hierarchy1"/>
    <dgm:cxn modelId="{7E00DF89-85AC-46B2-B956-33B51017DE49}" srcId="{A88E4E1B-8AE3-47FF-897B-59072677327B}" destId="{074A26A6-23B3-4AF3-80A3-609916366353}" srcOrd="0" destOrd="0" parTransId="{726A69EB-ABC9-4D7E-A846-BCE0E2BC9E81}" sibTransId="{CC37DFB1-7E9D-4A7C-9130-171D42398439}"/>
    <dgm:cxn modelId="{764DF14C-C1FF-4DEA-A858-4F6F1F542EC0}" srcId="{46CB3B62-73F8-467D-9C4C-681FAEE95541}" destId="{5E976749-C3FD-4B86-BA98-B9237B256CA8}" srcOrd="0" destOrd="0" parTransId="{C28EE53E-CCE6-4112-A067-44748A8397B3}" sibTransId="{92BE19DE-1703-4175-9B6A-9EE7AFC61BDD}"/>
    <dgm:cxn modelId="{3E8591D6-58B6-4BD7-A9E3-004E38099DE9}" type="presOf" srcId="{E00A16D9-4162-49E3-85FB-B8DDC90A7D48}" destId="{C4D08C18-D29B-4DED-B352-D04D103A35FF}" srcOrd="0" destOrd="0" presId="urn:microsoft.com/office/officeart/2005/8/layout/hierarchy1"/>
    <dgm:cxn modelId="{7F71ABC1-DA38-47F8-AF7A-852D239AA764}" srcId="{05257504-40AB-434A-8A81-F99B1635FFB9}" destId="{419F4FDC-AD6B-44C9-9D76-CF99154CFDF5}" srcOrd="1" destOrd="0" parTransId="{B57E80F7-CACF-4386-8A12-732F9A866039}" sibTransId="{F3AFFE5E-8580-4F72-8CFC-014FD088E599}"/>
    <dgm:cxn modelId="{27392B40-6092-4488-B635-DFA381EBA72D}" type="presOf" srcId="{7B25CE69-35CF-425E-96B6-44A607F251AB}" destId="{24C89E8F-31B8-42A7-AD90-64B2B57294B0}" srcOrd="0" destOrd="0" presId="urn:microsoft.com/office/officeart/2005/8/layout/hierarchy1"/>
    <dgm:cxn modelId="{0A6E3802-CE6F-4BF3-BC7B-9177C955B1DD}" srcId="{A88E4E1B-8AE3-47FF-897B-59072677327B}" destId="{442E2B9F-4767-439A-B295-CF54AACDA5AF}" srcOrd="1" destOrd="0" parTransId="{E1E74436-E678-41DE-8747-193D2C98AF42}" sibTransId="{59EAF252-85C5-4E12-ACEB-2A5EED20BFE3}"/>
    <dgm:cxn modelId="{591C4B05-2A61-482F-8A59-74DBC661239D}" type="presOf" srcId="{159C17A2-5079-4C33-880E-8EA5DBBE3B1F}" destId="{2E72F1AD-9D55-4001-A80C-DECD1E14B4EA}" srcOrd="0" destOrd="0" presId="urn:microsoft.com/office/officeart/2005/8/layout/hierarchy1"/>
    <dgm:cxn modelId="{94D319CF-5C8B-4A8F-8AF1-692F115402F4}" type="presOf" srcId="{5F2DB3B4-745F-44F3-BB23-4595ECA875F9}" destId="{12BB749E-D63F-4FF5-B136-0F932B938177}" srcOrd="0" destOrd="0" presId="urn:microsoft.com/office/officeart/2005/8/layout/hierarchy1"/>
    <dgm:cxn modelId="{E90104F7-A73B-4BE7-AF81-EF45808FDFD1}" srcId="{46CB3B62-73F8-467D-9C4C-681FAEE95541}" destId="{05257504-40AB-434A-8A81-F99B1635FFB9}" srcOrd="1" destOrd="0" parTransId="{C8B8C010-01C7-4867-AA38-6DE70A723D64}" sibTransId="{D1492FC9-D652-4B15-BE1D-75F87174FEFB}"/>
    <dgm:cxn modelId="{4420F6D7-81E2-4C47-B622-6FDC5ECEA9EB}" type="presOf" srcId="{D0A6F833-84E7-4782-8CE8-14D88F4B4959}" destId="{12144CDC-B9C1-411C-A192-FE3A5F12A35A}" srcOrd="0" destOrd="0" presId="urn:microsoft.com/office/officeart/2005/8/layout/hierarchy1"/>
    <dgm:cxn modelId="{F6F5F0BD-37CE-4F0B-BF42-2C3305EFFB95}" type="presOf" srcId="{E1E74436-E678-41DE-8747-193D2C98AF42}" destId="{E8BE3167-B1AB-46C5-ACF7-1827CAECC69C}" srcOrd="0" destOrd="0" presId="urn:microsoft.com/office/officeart/2005/8/layout/hierarchy1"/>
    <dgm:cxn modelId="{B4260D68-4F06-44C9-905B-B74B26778DF3}" type="presOf" srcId="{1DCA3612-89EE-4FC6-A604-A509AC141750}" destId="{98BC3B57-A60B-4E4C-8D8C-A0E7CB4CB1C3}" srcOrd="0" destOrd="0" presId="urn:microsoft.com/office/officeart/2005/8/layout/hierarchy1"/>
    <dgm:cxn modelId="{79CE09C8-B2C9-4CC1-89CA-A2EE964C7225}" srcId="{6531A379-674D-4049-9E0F-3076AE55335D}" destId="{46CB3B62-73F8-467D-9C4C-681FAEE95541}" srcOrd="0" destOrd="0" parTransId="{491318A1-024D-4A69-8787-E47815BC8D4A}" sibTransId="{5E3CC88D-DA81-4440-95E4-DEDE9B88CA83}"/>
    <dgm:cxn modelId="{3195D372-E1B2-40C4-A46C-149D86D497CB}" type="presOf" srcId="{1515DBBA-2054-4776-9BF4-9714A45839C1}" destId="{4AF39FE5-6437-4115-9638-0A822558D465}" srcOrd="0" destOrd="0" presId="urn:microsoft.com/office/officeart/2005/8/layout/hierarchy1"/>
    <dgm:cxn modelId="{5810B2B9-6AEB-45B8-BE1B-A737B653E951}" srcId="{5E976749-C3FD-4B86-BA98-B9237B256CA8}" destId="{1515DBBA-2054-4776-9BF4-9714A45839C1}" srcOrd="1" destOrd="0" parTransId="{5F2DB3B4-745F-44F3-BB23-4595ECA875F9}" sibTransId="{5566FBC9-F80A-4472-A0D4-FED205935889}"/>
    <dgm:cxn modelId="{61F53BE5-768D-4568-B731-F2BA328A3D60}" type="presOf" srcId="{C28EE53E-CCE6-4112-A067-44748A8397B3}" destId="{69D18D77-3F26-46A2-A433-C59BAD5C748C}" srcOrd="0" destOrd="0" presId="urn:microsoft.com/office/officeart/2005/8/layout/hierarchy1"/>
    <dgm:cxn modelId="{0C331F75-CAD8-4513-B173-EF8949B7CCF8}" type="presOf" srcId="{53D186A2-379B-4ECB-9889-86D21B6D524A}" destId="{1BB417C9-1A0A-4698-BA35-5EA5C2CF86EF}" srcOrd="0" destOrd="0" presId="urn:microsoft.com/office/officeart/2005/8/layout/hierarchy1"/>
    <dgm:cxn modelId="{7C04B086-A039-45CC-BB42-42B53D09281E}" srcId="{05257504-40AB-434A-8A81-F99B1635FFB9}" destId="{A88E4E1B-8AE3-47FF-897B-59072677327B}" srcOrd="0" destOrd="0" parTransId="{E00A16D9-4162-49E3-85FB-B8DDC90A7D48}" sibTransId="{B22C0D23-5657-4DB4-B430-CD8B4DE70481}"/>
    <dgm:cxn modelId="{F9357A97-B71E-4862-A332-EEABE447B643}" type="presOf" srcId="{B57E80F7-CACF-4386-8A12-732F9A866039}" destId="{CB1780AB-7166-475F-8F37-E50F522666CC}" srcOrd="0" destOrd="0" presId="urn:microsoft.com/office/officeart/2005/8/layout/hierarchy1"/>
    <dgm:cxn modelId="{56F1983E-EE24-4CC7-B6C2-D1E68BAC29E4}" type="presOf" srcId="{419F4FDC-AD6B-44C9-9D76-CF99154CFDF5}" destId="{0345BE46-43F9-4D47-8800-7949372DA921}" srcOrd="0" destOrd="0" presId="urn:microsoft.com/office/officeart/2005/8/layout/hierarchy1"/>
    <dgm:cxn modelId="{E9490412-940C-4CDE-8AFC-B8C16C1C72B0}" type="presOf" srcId="{074A26A6-23B3-4AF3-80A3-609916366353}" destId="{43F10BDC-DD8B-47CE-AEAB-1D7D073A546F}" srcOrd="0" destOrd="0" presId="urn:microsoft.com/office/officeart/2005/8/layout/hierarchy1"/>
    <dgm:cxn modelId="{798DB0D1-B6EE-4D14-BD2A-610260989D46}" type="presOf" srcId="{46CB3B62-73F8-467D-9C4C-681FAEE95541}" destId="{69F145C2-1F65-43BE-8C04-819E504FB5B4}" srcOrd="0" destOrd="0" presId="urn:microsoft.com/office/officeart/2005/8/layout/hierarchy1"/>
    <dgm:cxn modelId="{1C28BD9B-99A2-4585-BD8B-8C70D04316C0}" type="presOf" srcId="{05257504-40AB-434A-8A81-F99B1635FFB9}" destId="{FA491FC0-BA8C-4E31-88F8-01690271A069}" srcOrd="0" destOrd="0" presId="urn:microsoft.com/office/officeart/2005/8/layout/hierarchy1"/>
    <dgm:cxn modelId="{5064890E-539A-4A26-A811-6624C01A4FA1}" type="presOf" srcId="{069A1037-C9D2-4AFA-9C9E-99565A8F47FB}" destId="{EB6DCC47-46CD-4160-B8F4-685010390E7F}" srcOrd="0" destOrd="0" presId="urn:microsoft.com/office/officeart/2005/8/layout/hierarchy1"/>
    <dgm:cxn modelId="{B24D91EB-7BDA-4C26-970B-D6B702016B24}" type="presOf" srcId="{5E976749-C3FD-4B86-BA98-B9237B256CA8}" destId="{E92277FD-A723-414E-BA89-5B4744E34104}" srcOrd="0" destOrd="0" presId="urn:microsoft.com/office/officeart/2005/8/layout/hierarchy1"/>
    <dgm:cxn modelId="{08079807-4223-4095-AB11-80C002752CDE}" srcId="{A88E4E1B-8AE3-47FF-897B-59072677327B}" destId="{069A1037-C9D2-4AFA-9C9E-99565A8F47FB}" srcOrd="2" destOrd="0" parTransId="{1DCA3612-89EE-4FC6-A604-A509AC141750}" sibTransId="{97F4A6C3-0664-4FED-BC1D-90D4B6EDD382}"/>
    <dgm:cxn modelId="{3AD09A6E-713A-4D2A-A459-90D2A6843681}" type="presParOf" srcId="{E22EE885-A7AE-46D5-8766-AF192C2C06A8}" destId="{17997509-2254-48AE-A9A8-15F3A4A9AE05}" srcOrd="0" destOrd="0" presId="urn:microsoft.com/office/officeart/2005/8/layout/hierarchy1"/>
    <dgm:cxn modelId="{88CD63A1-8941-469B-BDD0-F3E98A1D4287}" type="presParOf" srcId="{17997509-2254-48AE-A9A8-15F3A4A9AE05}" destId="{550B1065-C54A-4D10-9D3E-972911F3037E}" srcOrd="0" destOrd="0" presId="urn:microsoft.com/office/officeart/2005/8/layout/hierarchy1"/>
    <dgm:cxn modelId="{33CD4292-9DA8-4404-8C66-7D888FD245C9}" type="presParOf" srcId="{550B1065-C54A-4D10-9D3E-972911F3037E}" destId="{C8B51B16-0D09-4866-8C4D-3D49182A9A1B}" srcOrd="0" destOrd="0" presId="urn:microsoft.com/office/officeart/2005/8/layout/hierarchy1"/>
    <dgm:cxn modelId="{DA1CDF9C-F15E-4BFE-9E8D-EF44E967F5F4}" type="presParOf" srcId="{550B1065-C54A-4D10-9D3E-972911F3037E}" destId="{69F145C2-1F65-43BE-8C04-819E504FB5B4}" srcOrd="1" destOrd="0" presId="urn:microsoft.com/office/officeart/2005/8/layout/hierarchy1"/>
    <dgm:cxn modelId="{2661AAD7-8BDF-4115-AD34-08F632403EDD}" type="presParOf" srcId="{17997509-2254-48AE-A9A8-15F3A4A9AE05}" destId="{26517E0A-65CE-48DB-98A4-EB7396B257B9}" srcOrd="1" destOrd="0" presId="urn:microsoft.com/office/officeart/2005/8/layout/hierarchy1"/>
    <dgm:cxn modelId="{98776402-961B-493E-B9BA-E85D41532FA5}" type="presParOf" srcId="{26517E0A-65CE-48DB-98A4-EB7396B257B9}" destId="{69D18D77-3F26-46A2-A433-C59BAD5C748C}" srcOrd="0" destOrd="0" presId="urn:microsoft.com/office/officeart/2005/8/layout/hierarchy1"/>
    <dgm:cxn modelId="{A36B5745-7D74-4A61-B91F-C34ED818C500}" type="presParOf" srcId="{26517E0A-65CE-48DB-98A4-EB7396B257B9}" destId="{088F86CA-D679-44A7-BB07-FCEDB1AF88BA}" srcOrd="1" destOrd="0" presId="urn:microsoft.com/office/officeart/2005/8/layout/hierarchy1"/>
    <dgm:cxn modelId="{06D4FBFE-1B04-4F9D-8ADE-ADD85CAB7CFA}" type="presParOf" srcId="{088F86CA-D679-44A7-BB07-FCEDB1AF88BA}" destId="{203280DE-7165-4206-8CE3-46954DEB0863}" srcOrd="0" destOrd="0" presId="urn:microsoft.com/office/officeart/2005/8/layout/hierarchy1"/>
    <dgm:cxn modelId="{2F5A5568-0BC9-4EFB-B2EC-4808A9358DC5}" type="presParOf" srcId="{203280DE-7165-4206-8CE3-46954DEB0863}" destId="{C6ACE71D-2601-4A95-A125-4F80C75ABAD3}" srcOrd="0" destOrd="0" presId="urn:microsoft.com/office/officeart/2005/8/layout/hierarchy1"/>
    <dgm:cxn modelId="{7565056D-6E50-4AF2-B62E-F75A97711CE8}" type="presParOf" srcId="{203280DE-7165-4206-8CE3-46954DEB0863}" destId="{E92277FD-A723-414E-BA89-5B4744E34104}" srcOrd="1" destOrd="0" presId="urn:microsoft.com/office/officeart/2005/8/layout/hierarchy1"/>
    <dgm:cxn modelId="{6EEB58D4-F152-4D0B-B85A-AC8A0A9B6DFE}" type="presParOf" srcId="{088F86CA-D679-44A7-BB07-FCEDB1AF88BA}" destId="{152B1726-E59A-4E56-96E6-D169A8B84BAE}" srcOrd="1" destOrd="0" presId="urn:microsoft.com/office/officeart/2005/8/layout/hierarchy1"/>
    <dgm:cxn modelId="{28492DCB-EBAD-42C4-8665-3189802E8329}" type="presParOf" srcId="{152B1726-E59A-4E56-96E6-D169A8B84BAE}" destId="{975C4223-C499-41C3-B086-14C8A39BD349}" srcOrd="0" destOrd="0" presId="urn:microsoft.com/office/officeart/2005/8/layout/hierarchy1"/>
    <dgm:cxn modelId="{E3956DB0-10EB-43BE-88F0-D6C469E8FB40}" type="presParOf" srcId="{152B1726-E59A-4E56-96E6-D169A8B84BAE}" destId="{AF954119-920E-4569-9C0A-349EEDBDB988}" srcOrd="1" destOrd="0" presId="urn:microsoft.com/office/officeart/2005/8/layout/hierarchy1"/>
    <dgm:cxn modelId="{E76E6B5E-9E1A-4317-A10D-C70755A5E20E}" type="presParOf" srcId="{AF954119-920E-4569-9C0A-349EEDBDB988}" destId="{05633A6E-8EBE-4563-97B8-1CEDE064B1FE}" srcOrd="0" destOrd="0" presId="urn:microsoft.com/office/officeart/2005/8/layout/hierarchy1"/>
    <dgm:cxn modelId="{18641D7A-6560-4DA3-85FA-1A80A9DA7369}" type="presParOf" srcId="{05633A6E-8EBE-4563-97B8-1CEDE064B1FE}" destId="{CE9202B1-8F14-42A2-AEFB-F61324CABC68}" srcOrd="0" destOrd="0" presId="urn:microsoft.com/office/officeart/2005/8/layout/hierarchy1"/>
    <dgm:cxn modelId="{4F0CE0EC-8E8E-4162-9A18-79AA4167A5A3}" type="presParOf" srcId="{05633A6E-8EBE-4563-97B8-1CEDE064B1FE}" destId="{1BB417C9-1A0A-4698-BA35-5EA5C2CF86EF}" srcOrd="1" destOrd="0" presId="urn:microsoft.com/office/officeart/2005/8/layout/hierarchy1"/>
    <dgm:cxn modelId="{C27924C4-405F-4285-BC8F-CC0ED156DF30}" type="presParOf" srcId="{AF954119-920E-4569-9C0A-349EEDBDB988}" destId="{6A79E2F6-9490-460E-A9F2-3C4E828058F3}" srcOrd="1" destOrd="0" presId="urn:microsoft.com/office/officeart/2005/8/layout/hierarchy1"/>
    <dgm:cxn modelId="{78CF02A0-0AD2-4CF3-8AAF-8DB12B850F25}" type="presParOf" srcId="{152B1726-E59A-4E56-96E6-D169A8B84BAE}" destId="{12BB749E-D63F-4FF5-B136-0F932B938177}" srcOrd="2" destOrd="0" presId="urn:microsoft.com/office/officeart/2005/8/layout/hierarchy1"/>
    <dgm:cxn modelId="{367806B3-35C7-455E-8B26-97729AB913C0}" type="presParOf" srcId="{152B1726-E59A-4E56-96E6-D169A8B84BAE}" destId="{BB41A7D7-45D1-4BDF-ADD2-2A612A97BB86}" srcOrd="3" destOrd="0" presId="urn:microsoft.com/office/officeart/2005/8/layout/hierarchy1"/>
    <dgm:cxn modelId="{43514504-8AE5-4CA8-B602-2D1B6E8E58CC}" type="presParOf" srcId="{BB41A7D7-45D1-4BDF-ADD2-2A612A97BB86}" destId="{6BFA3D95-E1DF-4CED-A816-3CDF6B7CE48B}" srcOrd="0" destOrd="0" presId="urn:microsoft.com/office/officeart/2005/8/layout/hierarchy1"/>
    <dgm:cxn modelId="{95F18953-3060-4604-B57C-B6FD8474D2BE}" type="presParOf" srcId="{6BFA3D95-E1DF-4CED-A816-3CDF6B7CE48B}" destId="{8ABBA945-A370-4290-9A5C-C78649473889}" srcOrd="0" destOrd="0" presId="urn:microsoft.com/office/officeart/2005/8/layout/hierarchy1"/>
    <dgm:cxn modelId="{96B07D76-CABD-4BFE-97C1-50F8ADEA9BC7}" type="presParOf" srcId="{6BFA3D95-E1DF-4CED-A816-3CDF6B7CE48B}" destId="{4AF39FE5-6437-4115-9638-0A822558D465}" srcOrd="1" destOrd="0" presId="urn:microsoft.com/office/officeart/2005/8/layout/hierarchy1"/>
    <dgm:cxn modelId="{A5C09A08-8D4F-4F0E-BE75-2BACFD5BCD1A}" type="presParOf" srcId="{BB41A7D7-45D1-4BDF-ADD2-2A612A97BB86}" destId="{1A5721C0-F835-44F9-A173-A6BB20356564}" srcOrd="1" destOrd="0" presId="urn:microsoft.com/office/officeart/2005/8/layout/hierarchy1"/>
    <dgm:cxn modelId="{FB0998E7-08D7-4894-B0B6-BB350FFD9182}" type="presParOf" srcId="{152B1726-E59A-4E56-96E6-D169A8B84BAE}" destId="{12144CDC-B9C1-411C-A192-FE3A5F12A35A}" srcOrd="4" destOrd="0" presId="urn:microsoft.com/office/officeart/2005/8/layout/hierarchy1"/>
    <dgm:cxn modelId="{F35EBBF5-F90D-4CA1-8DAB-0155266DF15F}" type="presParOf" srcId="{152B1726-E59A-4E56-96E6-D169A8B84BAE}" destId="{F66BBCA3-E931-4B81-86DF-610FD4BA90F1}" srcOrd="5" destOrd="0" presId="urn:microsoft.com/office/officeart/2005/8/layout/hierarchy1"/>
    <dgm:cxn modelId="{88BC6D0C-B0B5-4B64-89B6-18376227C681}" type="presParOf" srcId="{F66BBCA3-E931-4B81-86DF-610FD4BA90F1}" destId="{1F62CF03-6962-4DB3-88FC-162C248A3754}" srcOrd="0" destOrd="0" presId="urn:microsoft.com/office/officeart/2005/8/layout/hierarchy1"/>
    <dgm:cxn modelId="{876DAF43-548B-4856-8368-90753F3CF7BD}" type="presParOf" srcId="{1F62CF03-6962-4DB3-88FC-162C248A3754}" destId="{092264E3-FF23-4264-9F51-04F267438721}" srcOrd="0" destOrd="0" presId="urn:microsoft.com/office/officeart/2005/8/layout/hierarchy1"/>
    <dgm:cxn modelId="{1915327A-A570-46A9-816F-1818A80285DA}" type="presParOf" srcId="{1F62CF03-6962-4DB3-88FC-162C248A3754}" destId="{2E72F1AD-9D55-4001-A80C-DECD1E14B4EA}" srcOrd="1" destOrd="0" presId="urn:microsoft.com/office/officeart/2005/8/layout/hierarchy1"/>
    <dgm:cxn modelId="{D0399472-5FAE-4A1B-B2CD-6DEB7590C183}" type="presParOf" srcId="{F66BBCA3-E931-4B81-86DF-610FD4BA90F1}" destId="{BDC81857-2D35-42CD-B1DB-4893B6D9AFDC}" srcOrd="1" destOrd="0" presId="urn:microsoft.com/office/officeart/2005/8/layout/hierarchy1"/>
    <dgm:cxn modelId="{55E1CB69-6791-4548-A618-1629F2372FC9}" type="presParOf" srcId="{26517E0A-65CE-48DB-98A4-EB7396B257B9}" destId="{D1F8D473-5E96-4D1E-B059-9AE137D9B872}" srcOrd="2" destOrd="0" presId="urn:microsoft.com/office/officeart/2005/8/layout/hierarchy1"/>
    <dgm:cxn modelId="{4FCC553B-0022-4D0F-B46F-C2EE238925C8}" type="presParOf" srcId="{26517E0A-65CE-48DB-98A4-EB7396B257B9}" destId="{1369B086-D430-4974-9D75-B9FEED0015C8}" srcOrd="3" destOrd="0" presId="urn:microsoft.com/office/officeart/2005/8/layout/hierarchy1"/>
    <dgm:cxn modelId="{3A229B7F-176C-4761-AEF3-A598C908AB47}" type="presParOf" srcId="{1369B086-D430-4974-9D75-B9FEED0015C8}" destId="{FF6E865E-9AD7-459A-AE97-4B24DEA7127E}" srcOrd="0" destOrd="0" presId="urn:microsoft.com/office/officeart/2005/8/layout/hierarchy1"/>
    <dgm:cxn modelId="{701E244F-740A-4CD7-B377-DA39173278E7}" type="presParOf" srcId="{FF6E865E-9AD7-459A-AE97-4B24DEA7127E}" destId="{22F154F7-11BC-4C84-935A-C14B07FF3524}" srcOrd="0" destOrd="0" presId="urn:microsoft.com/office/officeart/2005/8/layout/hierarchy1"/>
    <dgm:cxn modelId="{F8D302E7-88FE-4336-A7FA-1EC19D39D944}" type="presParOf" srcId="{FF6E865E-9AD7-459A-AE97-4B24DEA7127E}" destId="{FA491FC0-BA8C-4E31-88F8-01690271A069}" srcOrd="1" destOrd="0" presId="urn:microsoft.com/office/officeart/2005/8/layout/hierarchy1"/>
    <dgm:cxn modelId="{E97D0C2B-ED05-4639-8C3D-A86A8FFD2049}" type="presParOf" srcId="{1369B086-D430-4974-9D75-B9FEED0015C8}" destId="{5B6DC50D-2466-43F7-B049-813A717E3E70}" srcOrd="1" destOrd="0" presId="urn:microsoft.com/office/officeart/2005/8/layout/hierarchy1"/>
    <dgm:cxn modelId="{45317575-A5E4-4B66-B091-B734917F198E}" type="presParOf" srcId="{5B6DC50D-2466-43F7-B049-813A717E3E70}" destId="{C4D08C18-D29B-4DED-B352-D04D103A35FF}" srcOrd="0" destOrd="0" presId="urn:microsoft.com/office/officeart/2005/8/layout/hierarchy1"/>
    <dgm:cxn modelId="{740AF0D8-47CC-4DCB-8CD8-4939D1B25715}" type="presParOf" srcId="{5B6DC50D-2466-43F7-B049-813A717E3E70}" destId="{70DC5FA7-06C4-46E9-8466-24B0533F3857}" srcOrd="1" destOrd="0" presId="urn:microsoft.com/office/officeart/2005/8/layout/hierarchy1"/>
    <dgm:cxn modelId="{1E64C743-E267-4F52-9E09-9856D14D8A03}" type="presParOf" srcId="{70DC5FA7-06C4-46E9-8466-24B0533F3857}" destId="{2291AE01-283E-4BB1-8766-1C15F8ED13A2}" srcOrd="0" destOrd="0" presId="urn:microsoft.com/office/officeart/2005/8/layout/hierarchy1"/>
    <dgm:cxn modelId="{BB0E059C-2BE3-4968-B6CF-0262F270FE4B}" type="presParOf" srcId="{2291AE01-283E-4BB1-8766-1C15F8ED13A2}" destId="{CF666082-0BFE-4E98-9A73-D8B27FFEB7E3}" srcOrd="0" destOrd="0" presId="urn:microsoft.com/office/officeart/2005/8/layout/hierarchy1"/>
    <dgm:cxn modelId="{18472299-7364-4882-8CDD-0DF71ADD6EE3}" type="presParOf" srcId="{2291AE01-283E-4BB1-8766-1C15F8ED13A2}" destId="{1D306504-09DF-4A85-A6FD-D329F366F37C}" srcOrd="1" destOrd="0" presId="urn:microsoft.com/office/officeart/2005/8/layout/hierarchy1"/>
    <dgm:cxn modelId="{4F88B044-BBBE-46D6-9C69-96ABC153B055}" type="presParOf" srcId="{70DC5FA7-06C4-46E9-8466-24B0533F3857}" destId="{ACC34BC4-8069-4127-A56C-DC9DE4CFB8FA}" srcOrd="1" destOrd="0" presId="urn:microsoft.com/office/officeart/2005/8/layout/hierarchy1"/>
    <dgm:cxn modelId="{7ACB2DC1-66BA-4F50-9810-074C8355889B}" type="presParOf" srcId="{ACC34BC4-8069-4127-A56C-DC9DE4CFB8FA}" destId="{84BFDB43-635E-4276-8065-C18FCED4A7E5}" srcOrd="0" destOrd="0" presId="urn:microsoft.com/office/officeart/2005/8/layout/hierarchy1"/>
    <dgm:cxn modelId="{EDEB2B9B-5739-49A7-9F94-6AAFB6853C8F}" type="presParOf" srcId="{ACC34BC4-8069-4127-A56C-DC9DE4CFB8FA}" destId="{B5F17EFF-030C-4B63-A4F6-F83A591A842D}" srcOrd="1" destOrd="0" presId="urn:microsoft.com/office/officeart/2005/8/layout/hierarchy1"/>
    <dgm:cxn modelId="{64C3CE85-3138-4C3B-8A7D-C3C741344BC4}" type="presParOf" srcId="{B5F17EFF-030C-4B63-A4F6-F83A591A842D}" destId="{1DD79CD2-E01B-477A-8F8D-4DDC667BA6D0}" srcOrd="0" destOrd="0" presId="urn:microsoft.com/office/officeart/2005/8/layout/hierarchy1"/>
    <dgm:cxn modelId="{A75FB482-5A56-467D-A409-ADA135CB6B3D}" type="presParOf" srcId="{1DD79CD2-E01B-477A-8F8D-4DDC667BA6D0}" destId="{3BD60900-6A0A-4B1C-9DCF-8158198D0FD2}" srcOrd="0" destOrd="0" presId="urn:microsoft.com/office/officeart/2005/8/layout/hierarchy1"/>
    <dgm:cxn modelId="{264B768B-8306-4B3D-B81B-B5E75A4E0843}" type="presParOf" srcId="{1DD79CD2-E01B-477A-8F8D-4DDC667BA6D0}" destId="{43F10BDC-DD8B-47CE-AEAB-1D7D073A546F}" srcOrd="1" destOrd="0" presId="urn:microsoft.com/office/officeart/2005/8/layout/hierarchy1"/>
    <dgm:cxn modelId="{5133C7DB-5835-426B-9421-3BCE3D8E5A63}" type="presParOf" srcId="{B5F17EFF-030C-4B63-A4F6-F83A591A842D}" destId="{CB9D79F2-1883-4CC6-A00E-4E481E405EE6}" srcOrd="1" destOrd="0" presId="urn:microsoft.com/office/officeart/2005/8/layout/hierarchy1"/>
    <dgm:cxn modelId="{84D716D3-6F35-4FF6-84F2-D7AA460783F5}" type="presParOf" srcId="{ACC34BC4-8069-4127-A56C-DC9DE4CFB8FA}" destId="{E8BE3167-B1AB-46C5-ACF7-1827CAECC69C}" srcOrd="2" destOrd="0" presId="urn:microsoft.com/office/officeart/2005/8/layout/hierarchy1"/>
    <dgm:cxn modelId="{CAC6B293-8B7C-45F4-B69F-C76EB459FEC3}" type="presParOf" srcId="{ACC34BC4-8069-4127-A56C-DC9DE4CFB8FA}" destId="{F67A5190-6C84-46E3-9B3A-0477F08F0F44}" srcOrd="3" destOrd="0" presId="urn:microsoft.com/office/officeart/2005/8/layout/hierarchy1"/>
    <dgm:cxn modelId="{299B985A-CF43-4EEB-B53A-3D1E4AC7F671}" type="presParOf" srcId="{F67A5190-6C84-46E3-9B3A-0477F08F0F44}" destId="{B4E42183-BB02-419D-8090-BB5C7813D6A6}" srcOrd="0" destOrd="0" presId="urn:microsoft.com/office/officeart/2005/8/layout/hierarchy1"/>
    <dgm:cxn modelId="{8332CEC5-7815-439C-96E6-572E4E5682E3}" type="presParOf" srcId="{B4E42183-BB02-419D-8090-BB5C7813D6A6}" destId="{E815FCA7-99C4-4044-B05B-89B0F23B2EC4}" srcOrd="0" destOrd="0" presId="urn:microsoft.com/office/officeart/2005/8/layout/hierarchy1"/>
    <dgm:cxn modelId="{0784D422-11D5-48C4-8C99-33CD22248A29}" type="presParOf" srcId="{B4E42183-BB02-419D-8090-BB5C7813D6A6}" destId="{1AAB8B61-D24A-41D5-8A76-7F5F0A357750}" srcOrd="1" destOrd="0" presId="urn:microsoft.com/office/officeart/2005/8/layout/hierarchy1"/>
    <dgm:cxn modelId="{281609DC-A29D-4F6B-8AB6-9C88803AB98D}" type="presParOf" srcId="{F67A5190-6C84-46E3-9B3A-0477F08F0F44}" destId="{6D3841C3-B212-4AE3-A3E1-B764EAE425B2}" srcOrd="1" destOrd="0" presId="urn:microsoft.com/office/officeart/2005/8/layout/hierarchy1"/>
    <dgm:cxn modelId="{4C9D27DF-745B-454B-87F7-A9DD93EDEC2F}" type="presParOf" srcId="{ACC34BC4-8069-4127-A56C-DC9DE4CFB8FA}" destId="{98BC3B57-A60B-4E4C-8D8C-A0E7CB4CB1C3}" srcOrd="4" destOrd="0" presId="urn:microsoft.com/office/officeart/2005/8/layout/hierarchy1"/>
    <dgm:cxn modelId="{3253AC01-6182-4DA6-8620-26DF34B53460}" type="presParOf" srcId="{ACC34BC4-8069-4127-A56C-DC9DE4CFB8FA}" destId="{EB80D157-2716-4B10-A209-E27F7FCDB163}" srcOrd="5" destOrd="0" presId="urn:microsoft.com/office/officeart/2005/8/layout/hierarchy1"/>
    <dgm:cxn modelId="{ACE01AF0-A2A5-42A6-89BE-0927B3B5B10C}" type="presParOf" srcId="{EB80D157-2716-4B10-A209-E27F7FCDB163}" destId="{9A286C78-8C3A-4F9C-83BF-B25E72CBACAC}" srcOrd="0" destOrd="0" presId="urn:microsoft.com/office/officeart/2005/8/layout/hierarchy1"/>
    <dgm:cxn modelId="{63A59701-AAEC-4AB0-8753-EA1C078B09A5}" type="presParOf" srcId="{9A286C78-8C3A-4F9C-83BF-B25E72CBACAC}" destId="{AFA8273F-D14C-46D3-BFB6-19BAE0C79EC8}" srcOrd="0" destOrd="0" presId="urn:microsoft.com/office/officeart/2005/8/layout/hierarchy1"/>
    <dgm:cxn modelId="{D9C58775-602C-425C-8ED0-0F81D21D0E2F}" type="presParOf" srcId="{9A286C78-8C3A-4F9C-83BF-B25E72CBACAC}" destId="{EB6DCC47-46CD-4160-B8F4-685010390E7F}" srcOrd="1" destOrd="0" presId="urn:microsoft.com/office/officeart/2005/8/layout/hierarchy1"/>
    <dgm:cxn modelId="{D0FE21C7-2734-4A87-8F24-F2E76D69A908}" type="presParOf" srcId="{EB80D157-2716-4B10-A209-E27F7FCDB163}" destId="{2FE09717-C1DC-4429-A254-DE3E6FEC22CA}" srcOrd="1" destOrd="0" presId="urn:microsoft.com/office/officeart/2005/8/layout/hierarchy1"/>
    <dgm:cxn modelId="{CD5797C0-9826-4818-854E-840C6B741B96}" type="presParOf" srcId="{5B6DC50D-2466-43F7-B049-813A717E3E70}" destId="{CB1780AB-7166-475F-8F37-E50F522666CC}" srcOrd="2" destOrd="0" presId="urn:microsoft.com/office/officeart/2005/8/layout/hierarchy1"/>
    <dgm:cxn modelId="{668AE5D7-F965-4FC9-8CEE-C5E4E5C0D587}" type="presParOf" srcId="{5B6DC50D-2466-43F7-B049-813A717E3E70}" destId="{1D6CAF35-C6DE-479F-A5BE-B40A541A5946}" srcOrd="3" destOrd="0" presId="urn:microsoft.com/office/officeart/2005/8/layout/hierarchy1"/>
    <dgm:cxn modelId="{0241AA2D-1302-4036-9A2D-C589F2EAB3BB}" type="presParOf" srcId="{1D6CAF35-C6DE-479F-A5BE-B40A541A5946}" destId="{EAA87592-3D36-45C4-8D93-46FB2A9F1560}" srcOrd="0" destOrd="0" presId="urn:microsoft.com/office/officeart/2005/8/layout/hierarchy1"/>
    <dgm:cxn modelId="{CDBD868B-FE6C-49B6-96AF-2A4EE0C728F3}" type="presParOf" srcId="{EAA87592-3D36-45C4-8D93-46FB2A9F1560}" destId="{E1EA2951-ED94-4B4A-A5AF-BA5C927056F1}" srcOrd="0" destOrd="0" presId="urn:microsoft.com/office/officeart/2005/8/layout/hierarchy1"/>
    <dgm:cxn modelId="{6ACBDE5F-57B2-4BF8-A83B-06CE2E929ED7}" type="presParOf" srcId="{EAA87592-3D36-45C4-8D93-46FB2A9F1560}" destId="{0345BE46-43F9-4D47-8800-7949372DA921}" srcOrd="1" destOrd="0" presId="urn:microsoft.com/office/officeart/2005/8/layout/hierarchy1"/>
    <dgm:cxn modelId="{98055EFF-49EA-4ABE-9437-41B0129CBA4A}" type="presParOf" srcId="{1D6CAF35-C6DE-479F-A5BE-B40A541A5946}" destId="{8364D546-901E-4046-BA02-D078B1523B5E}" srcOrd="1" destOrd="0" presId="urn:microsoft.com/office/officeart/2005/8/layout/hierarchy1"/>
    <dgm:cxn modelId="{10FFFCDF-4618-45FC-8412-DC44E3217E99}" type="presParOf" srcId="{8364D546-901E-4046-BA02-D078B1523B5E}" destId="{21B516B1-F428-4A2C-974F-A2930F3267E4}" srcOrd="0" destOrd="0" presId="urn:microsoft.com/office/officeart/2005/8/layout/hierarchy1"/>
    <dgm:cxn modelId="{0AA41724-9C24-4528-BD59-BBD411B4EF7A}" type="presParOf" srcId="{8364D546-901E-4046-BA02-D078B1523B5E}" destId="{79BB792A-86A7-42A0-892C-596BC7354300}" srcOrd="1" destOrd="0" presId="urn:microsoft.com/office/officeart/2005/8/layout/hierarchy1"/>
    <dgm:cxn modelId="{BA6EC646-413F-4653-8D2F-ABE0747C12D7}" type="presParOf" srcId="{79BB792A-86A7-42A0-892C-596BC7354300}" destId="{9ACB73C4-AAD5-4AB6-87FB-E92DDA3BBF1F}" srcOrd="0" destOrd="0" presId="urn:microsoft.com/office/officeart/2005/8/layout/hierarchy1"/>
    <dgm:cxn modelId="{F472814F-DB75-400D-9B75-A587FAEC3D55}" type="presParOf" srcId="{9ACB73C4-AAD5-4AB6-87FB-E92DDA3BBF1F}" destId="{83DEFAE7-7852-4AFD-860D-3933CA6CE308}" srcOrd="0" destOrd="0" presId="urn:microsoft.com/office/officeart/2005/8/layout/hierarchy1"/>
    <dgm:cxn modelId="{106D1506-04F3-48B3-A75F-CC5A59BE5B74}" type="presParOf" srcId="{9ACB73C4-AAD5-4AB6-87FB-E92DDA3BBF1F}" destId="{24C89E8F-31B8-42A7-AD90-64B2B57294B0}" srcOrd="1" destOrd="0" presId="urn:microsoft.com/office/officeart/2005/8/layout/hierarchy1"/>
    <dgm:cxn modelId="{9148EE4F-7A6C-46FC-BBD9-93B45B0790CE}" type="presParOf" srcId="{79BB792A-86A7-42A0-892C-596BC7354300}" destId="{51E38698-4A01-467D-8EFC-5374A9D2A96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5E56DF6-3E09-4BA7-B641-3FB925CA2AD8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5618CA-A1CB-4CFC-A3F5-FB102217ED7E}" type="pres">
      <dgm:prSet presAssocID="{45E56DF6-3E09-4BA7-B641-3FB925CA2AD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</dgm:ptLst>
  <dgm:cxnLst>
    <dgm:cxn modelId="{2542ED7A-F92F-4E17-84F2-D98DB8E082A9}" type="presOf" srcId="{45E56DF6-3E09-4BA7-B641-3FB925CA2AD8}" destId="{8F5618CA-A1CB-4CFC-A3F5-FB102217ED7E}" srcOrd="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77CE895-4813-40D5-BA88-4F9F0891784D}" type="doc">
      <dgm:prSet loTypeId="urn:diagrams.loki3.com/TabbedArc+Icon" loCatId="officeonline" qsTypeId="urn:microsoft.com/office/officeart/2005/8/quickstyle/simple1" qsCatId="simple" csTypeId="urn:microsoft.com/office/officeart/2005/8/colors/accent1_2" csCatId="accent1" phldr="1"/>
      <dgm:spPr/>
    </dgm:pt>
    <dgm:pt modelId="{F96590CD-E921-4397-BCA0-56DA4B7FC0B5}">
      <dgm:prSet phldrT="[Текст]"/>
      <dgm:spPr>
        <a:solidFill>
          <a:srgbClr val="FFFF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 500 тыс.рублей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EA9B76-B6C5-42C5-B56D-3FEF19D3A620}" type="parTrans" cxnId="{62F38AED-C964-4224-8A1D-74D25CA071C0}">
      <dgm:prSet/>
      <dgm:spPr/>
      <dgm:t>
        <a:bodyPr/>
        <a:lstStyle/>
        <a:p>
          <a:endParaRPr lang="ru-RU"/>
        </a:p>
      </dgm:t>
    </dgm:pt>
    <dgm:pt modelId="{71B0C962-4718-416B-888E-A482B55B7591}" type="sibTrans" cxnId="{62F38AED-C964-4224-8A1D-74D25CA071C0}">
      <dgm:prSet/>
      <dgm:spPr/>
      <dgm:t>
        <a:bodyPr/>
        <a:lstStyle/>
        <a:p>
          <a:endParaRPr lang="ru-RU"/>
        </a:p>
      </dgm:t>
    </dgm:pt>
    <dgm:pt modelId="{B9CDC92A-2905-47CD-89C2-FDB69E4042F0}">
      <dgm:prSet phldrT="[Текст]"/>
      <dgm:spPr>
        <a:solidFill>
          <a:srgbClr val="00FF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Физкультура и спорт 500 тыс.рублей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F76F4B-9405-4290-BEAF-68F96E6DE3EB}" type="parTrans" cxnId="{CB621485-EB77-47F2-B14D-356BDA9CCD6C}">
      <dgm:prSet/>
      <dgm:spPr/>
      <dgm:t>
        <a:bodyPr/>
        <a:lstStyle/>
        <a:p>
          <a:endParaRPr lang="ru-RU"/>
        </a:p>
      </dgm:t>
    </dgm:pt>
    <dgm:pt modelId="{3A6FA50C-56BC-4AE2-A481-90DE8EE488D3}" type="sibTrans" cxnId="{CB621485-EB77-47F2-B14D-356BDA9CCD6C}">
      <dgm:prSet/>
      <dgm:spPr/>
      <dgm:t>
        <a:bodyPr/>
        <a:lstStyle/>
        <a:p>
          <a:endParaRPr lang="ru-RU"/>
        </a:p>
      </dgm:t>
    </dgm:pt>
    <dgm:pt modelId="{A043E745-CB68-42FD-94D4-E6027BA34750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 500 тыс.рублей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D07CDB-E9E0-48C5-8CA7-0C825DF3C2AE}" type="parTrans" cxnId="{9D948922-A685-4644-929F-5DE9E82388AE}">
      <dgm:prSet/>
      <dgm:spPr/>
      <dgm:t>
        <a:bodyPr/>
        <a:lstStyle/>
        <a:p>
          <a:endParaRPr lang="ru-RU"/>
        </a:p>
      </dgm:t>
    </dgm:pt>
    <dgm:pt modelId="{FBD1D7BF-A74D-4031-A916-36E6E31F5A31}" type="sibTrans" cxnId="{9D948922-A685-4644-929F-5DE9E82388AE}">
      <dgm:prSet/>
      <dgm:spPr/>
      <dgm:t>
        <a:bodyPr/>
        <a:lstStyle/>
        <a:p>
          <a:endParaRPr lang="ru-RU"/>
        </a:p>
      </dgm:t>
    </dgm:pt>
    <dgm:pt modelId="{B943238B-0CFA-48AC-A189-22896A925ACF}">
      <dgm:prSet/>
      <dgm:spPr>
        <a:solidFill>
          <a:srgbClr val="00B0F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Молодежная политика 155 тыс.рублей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C46E79-5C07-4612-BC82-97EEF1FA8068}" type="parTrans" cxnId="{7F74F0BC-160D-49D6-89E6-AD15A68FC4D5}">
      <dgm:prSet/>
      <dgm:spPr/>
      <dgm:t>
        <a:bodyPr/>
        <a:lstStyle/>
        <a:p>
          <a:endParaRPr lang="ru-RU"/>
        </a:p>
      </dgm:t>
    </dgm:pt>
    <dgm:pt modelId="{F0CBD3C2-0DC4-473C-AEDA-F4211342EEE5}" type="sibTrans" cxnId="{7F74F0BC-160D-49D6-89E6-AD15A68FC4D5}">
      <dgm:prSet/>
      <dgm:spPr/>
      <dgm:t>
        <a:bodyPr/>
        <a:lstStyle/>
        <a:p>
          <a:endParaRPr lang="ru-RU"/>
        </a:p>
      </dgm:t>
    </dgm:pt>
    <dgm:pt modelId="{3201491F-E3AD-45AC-A42B-6C4B73593873}" type="pres">
      <dgm:prSet presAssocID="{F77CE895-4813-40D5-BA88-4F9F0891784D}" presName="Name0" presStyleCnt="0">
        <dgm:presLayoutVars>
          <dgm:dir/>
          <dgm:resizeHandles val="exact"/>
        </dgm:presLayoutVars>
      </dgm:prSet>
      <dgm:spPr/>
    </dgm:pt>
    <dgm:pt modelId="{5D92110C-E0D2-4B78-88FE-6960B95C2FF7}" type="pres">
      <dgm:prSet presAssocID="{F96590CD-E921-4397-BCA0-56DA4B7FC0B5}" presName="twoplus" presStyleLbl="node1" presStyleIdx="0" presStyleCnt="4" custAng="3175786" custScaleY="142801" custRadScaleRad="111958" custRadScaleInc="17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72942F-4158-4248-8FD6-4025146A8EDC}" type="pres">
      <dgm:prSet presAssocID="{B9CDC92A-2905-47CD-89C2-FDB69E4042F0}" presName="twoplus" presStyleLbl="node1" presStyleIdx="1" presStyleCnt="4" custAng="1200000" custScaleY="145746" custRadScaleRad="96020" custRadScaleInc="19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9230A8-5ACE-4943-8C1A-CBDEA9919123}" type="pres">
      <dgm:prSet presAssocID="{A043E745-CB68-42FD-94D4-E6027BA34750}" presName="twoplus" presStyleLbl="node1" presStyleIdx="2" presStyleCnt="4" custAng="20858771" custScaleY="136937" custRadScaleRad="117620" custRadScaleInc="24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1D7D60-99D2-43F3-9AEC-2EF958B19149}" type="pres">
      <dgm:prSet presAssocID="{B943238B-0CFA-48AC-A189-22896A925ACF}" presName="twoplus" presStyleLbl="node1" presStyleIdx="3" presStyleCnt="4" custAng="18000000" custRadScaleRad="28734" custRadScaleInc="-57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C9B9A5-8666-4050-8415-282A8143E4F1}" type="presOf" srcId="{B9CDC92A-2905-47CD-89C2-FDB69E4042F0}" destId="{2672942F-4158-4248-8FD6-4025146A8EDC}" srcOrd="0" destOrd="0" presId="urn:diagrams.loki3.com/TabbedArc+Icon"/>
    <dgm:cxn modelId="{35267B5C-5603-4FCF-9C11-1C618DF07A13}" type="presOf" srcId="{F96590CD-E921-4397-BCA0-56DA4B7FC0B5}" destId="{5D92110C-E0D2-4B78-88FE-6960B95C2FF7}" srcOrd="0" destOrd="0" presId="urn:diagrams.loki3.com/TabbedArc+Icon"/>
    <dgm:cxn modelId="{CA726165-0DFB-4CDB-888C-A29AE4EDDB83}" type="presOf" srcId="{B943238B-0CFA-48AC-A189-22896A925ACF}" destId="{3E1D7D60-99D2-43F3-9AEC-2EF958B19149}" srcOrd="0" destOrd="0" presId="urn:diagrams.loki3.com/TabbedArc+Icon"/>
    <dgm:cxn modelId="{9D948922-A685-4644-929F-5DE9E82388AE}" srcId="{F77CE895-4813-40D5-BA88-4F9F0891784D}" destId="{A043E745-CB68-42FD-94D4-E6027BA34750}" srcOrd="2" destOrd="0" parTransId="{50D07CDB-E9E0-48C5-8CA7-0C825DF3C2AE}" sibTransId="{FBD1D7BF-A74D-4031-A916-36E6E31F5A31}"/>
    <dgm:cxn modelId="{62F38AED-C964-4224-8A1D-74D25CA071C0}" srcId="{F77CE895-4813-40D5-BA88-4F9F0891784D}" destId="{F96590CD-E921-4397-BCA0-56DA4B7FC0B5}" srcOrd="0" destOrd="0" parTransId="{BBEA9B76-B6C5-42C5-B56D-3FEF19D3A620}" sibTransId="{71B0C962-4718-416B-888E-A482B55B7591}"/>
    <dgm:cxn modelId="{CB621485-EB77-47F2-B14D-356BDA9CCD6C}" srcId="{F77CE895-4813-40D5-BA88-4F9F0891784D}" destId="{B9CDC92A-2905-47CD-89C2-FDB69E4042F0}" srcOrd="1" destOrd="0" parTransId="{E7F76F4B-9405-4290-BEAF-68F96E6DE3EB}" sibTransId="{3A6FA50C-56BC-4AE2-A481-90DE8EE488D3}"/>
    <dgm:cxn modelId="{299553EE-F7FC-4678-B5C7-686B90DCCB7D}" type="presOf" srcId="{A043E745-CB68-42FD-94D4-E6027BA34750}" destId="{5E9230A8-5ACE-4943-8C1A-CBDEA9919123}" srcOrd="0" destOrd="0" presId="urn:diagrams.loki3.com/TabbedArc+Icon"/>
    <dgm:cxn modelId="{7F74F0BC-160D-49D6-89E6-AD15A68FC4D5}" srcId="{F77CE895-4813-40D5-BA88-4F9F0891784D}" destId="{B943238B-0CFA-48AC-A189-22896A925ACF}" srcOrd="3" destOrd="0" parTransId="{8DC46E79-5C07-4612-BC82-97EEF1FA8068}" sibTransId="{F0CBD3C2-0DC4-473C-AEDA-F4211342EEE5}"/>
    <dgm:cxn modelId="{1DD74F24-8EA9-478E-A12E-5DABAC23CAFF}" type="presOf" srcId="{F77CE895-4813-40D5-BA88-4F9F0891784D}" destId="{3201491F-E3AD-45AC-A42B-6C4B73593873}" srcOrd="0" destOrd="0" presId="urn:diagrams.loki3.com/TabbedArc+Icon"/>
    <dgm:cxn modelId="{40CB09CA-BEF1-494F-9187-37F776B8DDCE}" type="presParOf" srcId="{3201491F-E3AD-45AC-A42B-6C4B73593873}" destId="{5D92110C-E0D2-4B78-88FE-6960B95C2FF7}" srcOrd="0" destOrd="0" presId="urn:diagrams.loki3.com/TabbedArc+Icon"/>
    <dgm:cxn modelId="{1388A3F5-7E15-47F7-BAE1-276EEAD66624}" type="presParOf" srcId="{3201491F-E3AD-45AC-A42B-6C4B73593873}" destId="{2672942F-4158-4248-8FD6-4025146A8EDC}" srcOrd="1" destOrd="0" presId="urn:diagrams.loki3.com/TabbedArc+Icon"/>
    <dgm:cxn modelId="{3CC9590A-1A10-4071-AF81-A9D16ADECA88}" type="presParOf" srcId="{3201491F-E3AD-45AC-A42B-6C4B73593873}" destId="{5E9230A8-5ACE-4943-8C1A-CBDEA9919123}" srcOrd="2" destOrd="0" presId="urn:diagrams.loki3.com/TabbedArc+Icon"/>
    <dgm:cxn modelId="{794B8E9F-4F64-4C9E-840C-2B5F68B05652}" type="presParOf" srcId="{3201491F-E3AD-45AC-A42B-6C4B73593873}" destId="{3E1D7D60-99D2-43F3-9AEC-2EF958B19149}" srcOrd="3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73B6534-675D-4BDC-8819-125659160B0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905EB2-9D7A-4E69-83B1-C3654C9B6A73}">
      <dgm:prSet phldrT="[Текст]" custT="1"/>
      <dgm:spPr/>
      <dgm:t>
        <a:bodyPr/>
        <a:lstStyle/>
        <a:p>
          <a:r>
            <a:rPr lang="ru-RU" sz="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Меры социальной поддержки Почетным гражданам</a:t>
          </a:r>
          <a:endParaRPr lang="ru-RU" sz="9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BA8E21-5E3B-4813-93F8-85C422608565}" type="parTrans" cxnId="{88A29A35-15E1-45C1-8837-790601BA9CF2}">
      <dgm:prSet/>
      <dgm:spPr/>
      <dgm:t>
        <a:bodyPr/>
        <a:lstStyle/>
        <a:p>
          <a:endParaRPr lang="ru-RU"/>
        </a:p>
      </dgm:t>
    </dgm:pt>
    <dgm:pt modelId="{625397E4-4B31-48FE-9376-CBF2306486F5}" type="sibTrans" cxnId="{88A29A35-15E1-45C1-8837-790601BA9CF2}">
      <dgm:prSet/>
      <dgm:spPr/>
      <dgm:t>
        <a:bodyPr/>
        <a:lstStyle/>
        <a:p>
          <a:endParaRPr lang="ru-RU"/>
        </a:p>
      </dgm:t>
    </dgm:pt>
    <dgm:pt modelId="{5BC01D00-183D-4012-BE78-DA007147C311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85 </a:t>
          </a:r>
          <a:r>
            <a:rPr lang="ru-RU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D132E9-F428-4002-8FC8-A4914C41C029}" type="parTrans" cxnId="{90831407-946C-42AF-9BC3-ED47D47A063F}">
      <dgm:prSet/>
      <dgm:spPr/>
      <dgm:t>
        <a:bodyPr/>
        <a:lstStyle/>
        <a:p>
          <a:endParaRPr lang="ru-RU"/>
        </a:p>
      </dgm:t>
    </dgm:pt>
    <dgm:pt modelId="{C4EF8D15-FAED-4C95-89FF-DAF1CA55C607}" type="sibTrans" cxnId="{90831407-946C-42AF-9BC3-ED47D47A063F}">
      <dgm:prSet/>
      <dgm:spPr/>
      <dgm:t>
        <a:bodyPr/>
        <a:lstStyle/>
        <a:p>
          <a:endParaRPr lang="ru-RU"/>
        </a:p>
      </dgm:t>
    </dgm:pt>
    <dgm:pt modelId="{5A8B5C1E-94F4-4C2A-B899-FECBB5DF572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 ориентированные некоммерческие общественные организации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ED2C1C-F07D-466E-B951-43180F3C9B4A}" type="parTrans" cxnId="{11760FE3-0B59-4D1C-AEED-8660859104E2}">
      <dgm:prSet/>
      <dgm:spPr/>
      <dgm:t>
        <a:bodyPr/>
        <a:lstStyle/>
        <a:p>
          <a:endParaRPr lang="ru-RU"/>
        </a:p>
      </dgm:t>
    </dgm:pt>
    <dgm:pt modelId="{EB1D062F-71D7-4B9F-A827-12085DD3E391}" type="sibTrans" cxnId="{11760FE3-0B59-4D1C-AEED-8660859104E2}">
      <dgm:prSet/>
      <dgm:spPr/>
      <dgm:t>
        <a:bodyPr/>
        <a:lstStyle/>
        <a:p>
          <a:endParaRPr lang="ru-RU"/>
        </a:p>
      </dgm:t>
    </dgm:pt>
    <dgm:pt modelId="{AC7A122D-69ED-46EB-9846-D38978DD1A0A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 </a:t>
          </a:r>
          <a:r>
            <a:rPr lang="ru-RU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23BE53-6D13-479E-A831-39D518196EB2}" type="parTrans" cxnId="{CF084445-34E0-4BC9-83C2-40083FEC5EF6}">
      <dgm:prSet/>
      <dgm:spPr/>
      <dgm:t>
        <a:bodyPr/>
        <a:lstStyle/>
        <a:p>
          <a:endParaRPr lang="ru-RU"/>
        </a:p>
      </dgm:t>
    </dgm:pt>
    <dgm:pt modelId="{E9B48AB6-5362-48E4-A096-5DE65E912104}" type="sibTrans" cxnId="{CF084445-34E0-4BC9-83C2-40083FEC5EF6}">
      <dgm:prSet/>
      <dgm:spPr/>
      <dgm:t>
        <a:bodyPr/>
        <a:lstStyle/>
        <a:p>
          <a:endParaRPr lang="ru-RU"/>
        </a:p>
      </dgm:t>
    </dgm:pt>
    <dgm:pt modelId="{01FF9A64-8BC1-4841-8641-6EC77C8E144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ежегодных мероприятий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437762-13A9-4552-AC30-F2E6FBB3AF12}" type="parTrans" cxnId="{6AE68515-2660-4EB8-B257-8B968FA0F6BB}">
      <dgm:prSet/>
      <dgm:spPr/>
      <dgm:t>
        <a:bodyPr/>
        <a:lstStyle/>
        <a:p>
          <a:endParaRPr lang="ru-RU"/>
        </a:p>
      </dgm:t>
    </dgm:pt>
    <dgm:pt modelId="{0DA507A8-951D-426A-8029-083CC9660D66}" type="sibTrans" cxnId="{6AE68515-2660-4EB8-B257-8B968FA0F6BB}">
      <dgm:prSet/>
      <dgm:spPr/>
      <dgm:t>
        <a:bodyPr/>
        <a:lstStyle/>
        <a:p>
          <a:endParaRPr lang="ru-RU"/>
        </a:p>
      </dgm:t>
    </dgm:pt>
    <dgm:pt modelId="{C7A2FE81-0995-4826-9C9C-375CAE3D1E4F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140 </a:t>
          </a:r>
          <a:r>
            <a:rPr lang="ru-RU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566B45-A1E2-4562-80CE-D845C769121F}" type="parTrans" cxnId="{BF8C58B0-2685-4A98-BA00-948934A99B08}">
      <dgm:prSet/>
      <dgm:spPr/>
      <dgm:t>
        <a:bodyPr/>
        <a:lstStyle/>
        <a:p>
          <a:endParaRPr lang="ru-RU"/>
        </a:p>
      </dgm:t>
    </dgm:pt>
    <dgm:pt modelId="{80991871-F5DF-4FF0-B795-23479574BDB1}" type="sibTrans" cxnId="{BF8C58B0-2685-4A98-BA00-948934A99B08}">
      <dgm:prSet/>
      <dgm:spPr/>
      <dgm:t>
        <a:bodyPr/>
        <a:lstStyle/>
        <a:p>
          <a:endParaRPr lang="ru-RU"/>
        </a:p>
      </dgm:t>
    </dgm:pt>
    <dgm:pt modelId="{D00F8951-B7DF-44B3-B6A8-3F73D52C84DD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Льготы многодетным семьям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00642C-83DC-459C-AB6A-A956A38A897C}" type="parTrans" cxnId="{DF84D757-03B5-4909-BE07-332AA3431F9E}">
      <dgm:prSet/>
      <dgm:spPr/>
      <dgm:t>
        <a:bodyPr/>
        <a:lstStyle/>
        <a:p>
          <a:endParaRPr lang="ru-RU"/>
        </a:p>
      </dgm:t>
    </dgm:pt>
    <dgm:pt modelId="{0EA5AE36-696A-4082-A180-2B6F75EC5AA9}" type="sibTrans" cxnId="{DF84D757-03B5-4909-BE07-332AA3431F9E}">
      <dgm:prSet/>
      <dgm:spPr/>
      <dgm:t>
        <a:bodyPr/>
        <a:lstStyle/>
        <a:p>
          <a:endParaRPr lang="ru-RU"/>
        </a:p>
      </dgm:t>
    </dgm:pt>
    <dgm:pt modelId="{5F20389A-4CCC-44AA-9E0C-0F1B5AED53D8}">
      <dgm:prSet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150 </a:t>
          </a:r>
          <a:r>
            <a:rPr lang="ru-RU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1B0E0E-386F-4CE1-B2E2-FB8AC6E0C9B0}" type="parTrans" cxnId="{25F18F74-7416-48C2-A014-E66F7861A45F}">
      <dgm:prSet/>
      <dgm:spPr/>
      <dgm:t>
        <a:bodyPr/>
        <a:lstStyle/>
        <a:p>
          <a:endParaRPr lang="ru-RU"/>
        </a:p>
      </dgm:t>
    </dgm:pt>
    <dgm:pt modelId="{E60B4919-B34D-4167-BA07-609AF121FFA6}" type="sibTrans" cxnId="{25F18F74-7416-48C2-A014-E66F7861A45F}">
      <dgm:prSet/>
      <dgm:spPr/>
      <dgm:t>
        <a:bodyPr/>
        <a:lstStyle/>
        <a:p>
          <a:endParaRPr lang="ru-RU"/>
        </a:p>
      </dgm:t>
    </dgm:pt>
    <dgm:pt modelId="{07318612-3443-45B0-82FB-4257FFDFAD49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Адресная материальная помощь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F07AC3-D143-4BC1-9367-5B1B99846074}" type="parTrans" cxnId="{A7765610-768F-4E8F-994B-0E712F0C1466}">
      <dgm:prSet/>
      <dgm:spPr/>
      <dgm:t>
        <a:bodyPr/>
        <a:lstStyle/>
        <a:p>
          <a:endParaRPr lang="ru-RU"/>
        </a:p>
      </dgm:t>
    </dgm:pt>
    <dgm:pt modelId="{26F7DA7C-79B6-4F4B-8065-E568139D07FD}" type="sibTrans" cxnId="{A7765610-768F-4E8F-994B-0E712F0C1466}">
      <dgm:prSet/>
      <dgm:spPr/>
      <dgm:t>
        <a:bodyPr/>
        <a:lstStyle/>
        <a:p>
          <a:endParaRPr lang="ru-RU"/>
        </a:p>
      </dgm:t>
    </dgm:pt>
    <dgm:pt modelId="{361586E7-CBB1-47CE-AE84-7EBAF7F8F8BB}">
      <dgm:prSet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300 </a:t>
          </a:r>
          <a:r>
            <a:rPr lang="ru-RU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3F6894-1A45-4F34-B913-4B63B9D86151}" type="parTrans" cxnId="{D9A8A75E-6FA1-4999-BF0B-0F7BF41A2CA5}">
      <dgm:prSet/>
      <dgm:spPr/>
      <dgm:t>
        <a:bodyPr/>
        <a:lstStyle/>
        <a:p>
          <a:endParaRPr lang="ru-RU"/>
        </a:p>
      </dgm:t>
    </dgm:pt>
    <dgm:pt modelId="{6B01A51B-9AC9-4215-BCC1-2962AFA553B5}" type="sibTrans" cxnId="{D9A8A75E-6FA1-4999-BF0B-0F7BF41A2CA5}">
      <dgm:prSet/>
      <dgm:spPr/>
      <dgm:t>
        <a:bodyPr/>
        <a:lstStyle/>
        <a:p>
          <a:endParaRPr lang="ru-RU"/>
        </a:p>
      </dgm:t>
    </dgm:pt>
    <dgm:pt modelId="{A62F915A-77F8-41A2-BEED-73E5AEE26FB5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Проезд учащихся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A112A2-F38F-40E0-945F-F8096394FBBF}" type="parTrans" cxnId="{E60226E3-9577-4B41-9285-397E51D5EC79}">
      <dgm:prSet/>
      <dgm:spPr/>
      <dgm:t>
        <a:bodyPr/>
        <a:lstStyle/>
        <a:p>
          <a:endParaRPr lang="ru-RU"/>
        </a:p>
      </dgm:t>
    </dgm:pt>
    <dgm:pt modelId="{0C1126DC-8E48-4469-9247-B6734DBEC7E9}" type="sibTrans" cxnId="{E60226E3-9577-4B41-9285-397E51D5EC79}">
      <dgm:prSet/>
      <dgm:spPr/>
      <dgm:t>
        <a:bodyPr/>
        <a:lstStyle/>
        <a:p>
          <a:endParaRPr lang="ru-RU"/>
        </a:p>
      </dgm:t>
    </dgm:pt>
    <dgm:pt modelId="{E565C028-AD13-4035-A27E-DBEC853C02B1}">
      <dgm:prSet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400 </a:t>
          </a:r>
          <a:r>
            <a:rPr lang="ru-RU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C862F0-B266-45A3-8672-29BC70070BB6}" type="parTrans" cxnId="{F50E2628-0820-4A22-9A1C-249CF4948B4C}">
      <dgm:prSet/>
      <dgm:spPr/>
      <dgm:t>
        <a:bodyPr/>
        <a:lstStyle/>
        <a:p>
          <a:endParaRPr lang="ru-RU"/>
        </a:p>
      </dgm:t>
    </dgm:pt>
    <dgm:pt modelId="{1DB3D9AF-B08C-4E14-A2FF-64AE7FEB3FB6}" type="sibTrans" cxnId="{F50E2628-0820-4A22-9A1C-249CF4948B4C}">
      <dgm:prSet/>
      <dgm:spPr/>
      <dgm:t>
        <a:bodyPr/>
        <a:lstStyle/>
        <a:p>
          <a:endParaRPr lang="ru-RU"/>
        </a:p>
      </dgm:t>
    </dgm:pt>
    <dgm:pt modelId="{5627D680-07BE-4AA7-9FBD-37B6F37F5419}">
      <dgm:prSet custT="1"/>
      <dgm:spPr/>
      <dgm:t>
        <a:bodyPr/>
        <a:lstStyle/>
        <a:p>
          <a:r>
            <a:rPr lang="ru-RU" sz="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судебных актов по обеспечению детей-сирот жильем</a:t>
          </a:r>
          <a:endParaRPr lang="ru-RU" sz="9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54DDEA-73E2-451C-A2D1-73D213596758}" type="parTrans" cxnId="{A6409654-6299-4F79-AD35-EE7B536FDEFB}">
      <dgm:prSet/>
      <dgm:spPr/>
      <dgm:t>
        <a:bodyPr/>
        <a:lstStyle/>
        <a:p>
          <a:endParaRPr lang="ru-RU"/>
        </a:p>
      </dgm:t>
    </dgm:pt>
    <dgm:pt modelId="{5380D03C-46E3-4B7C-A489-96EDDBD713CA}" type="sibTrans" cxnId="{A6409654-6299-4F79-AD35-EE7B536FDEFB}">
      <dgm:prSet/>
      <dgm:spPr/>
      <dgm:t>
        <a:bodyPr/>
        <a:lstStyle/>
        <a:p>
          <a:endParaRPr lang="ru-RU"/>
        </a:p>
      </dgm:t>
    </dgm:pt>
    <dgm:pt modelId="{7CEA8B45-344F-4EAF-B944-0855CED04DE6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гражданам субсидий на оплату ЖКУ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EB9E4A-7371-42C2-A081-C59899C055D9}" type="parTrans" cxnId="{71BBF567-9BFB-4D6C-9A2F-DADBA76FEB09}">
      <dgm:prSet/>
      <dgm:spPr/>
      <dgm:t>
        <a:bodyPr/>
        <a:lstStyle/>
        <a:p>
          <a:endParaRPr lang="ru-RU"/>
        </a:p>
      </dgm:t>
    </dgm:pt>
    <dgm:pt modelId="{F67B76C7-1121-4119-B8B5-3B0A74BE9C27}" type="sibTrans" cxnId="{71BBF567-9BFB-4D6C-9A2F-DADBA76FEB09}">
      <dgm:prSet/>
      <dgm:spPr/>
      <dgm:t>
        <a:bodyPr/>
        <a:lstStyle/>
        <a:p>
          <a:endParaRPr lang="ru-RU"/>
        </a:p>
      </dgm:t>
    </dgm:pt>
    <dgm:pt modelId="{4DBD5DB6-2DD0-40AD-B355-AB37D655D89C}" type="pres">
      <dgm:prSet presAssocID="{E73B6534-675D-4BDC-8819-125659160B0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2CC89E-C05A-498C-A93A-F1EE66A421DD}" type="pres">
      <dgm:prSet presAssocID="{3E905EB2-9D7A-4E69-83B1-C3654C9B6A73}" presName="horFlow" presStyleCnt="0"/>
      <dgm:spPr/>
    </dgm:pt>
    <dgm:pt modelId="{187F0F27-8521-467C-A24E-A02350431C5F}" type="pres">
      <dgm:prSet presAssocID="{3E905EB2-9D7A-4E69-83B1-C3654C9B6A73}" presName="bigChev" presStyleLbl="node1" presStyleIdx="0" presStyleCnt="8" custScaleX="163225" custLinFactX="-114" custLinFactNeighborX="-100000" custLinFactNeighborY="12574"/>
      <dgm:spPr/>
      <dgm:t>
        <a:bodyPr/>
        <a:lstStyle/>
        <a:p>
          <a:endParaRPr lang="ru-RU"/>
        </a:p>
      </dgm:t>
    </dgm:pt>
    <dgm:pt modelId="{85AADDE1-010A-4912-BD08-EF3E21DB0570}" type="pres">
      <dgm:prSet presAssocID="{4DD132E9-F428-4002-8FC8-A4914C41C029}" presName="parTrans" presStyleCnt="0"/>
      <dgm:spPr/>
    </dgm:pt>
    <dgm:pt modelId="{87F7F9F1-3E5F-4C79-8719-780F7E923333}" type="pres">
      <dgm:prSet presAssocID="{5BC01D00-183D-4012-BE78-DA007147C311}" presName="node" presStyleLbl="alignAccFollowNode1" presStyleIdx="0" presStyleCnt="6" custLinFactX="-3898" custLinFactNeighborX="-100000" custLinFactNeighborY="16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E2A44-B461-4C82-99CD-710A35E74488}" type="pres">
      <dgm:prSet presAssocID="{3E905EB2-9D7A-4E69-83B1-C3654C9B6A73}" presName="vSp" presStyleCnt="0"/>
      <dgm:spPr/>
    </dgm:pt>
    <dgm:pt modelId="{80959C05-C61E-4CBA-B92C-0C841757FE53}" type="pres">
      <dgm:prSet presAssocID="{5A8B5C1E-94F4-4C2A-B899-FECBB5DF5721}" presName="horFlow" presStyleCnt="0"/>
      <dgm:spPr/>
    </dgm:pt>
    <dgm:pt modelId="{9F0F49DE-50FC-457D-8571-801C7FD6EF73}" type="pres">
      <dgm:prSet presAssocID="{5A8B5C1E-94F4-4C2A-B899-FECBB5DF5721}" presName="bigChev" presStyleLbl="node1" presStyleIdx="1" presStyleCnt="8" custScaleX="184289" custLinFactX="-114" custLinFactNeighborX="-100000" custLinFactNeighborY="3647"/>
      <dgm:spPr/>
      <dgm:t>
        <a:bodyPr/>
        <a:lstStyle/>
        <a:p>
          <a:endParaRPr lang="ru-RU"/>
        </a:p>
      </dgm:t>
    </dgm:pt>
    <dgm:pt modelId="{5B90BBD2-AF5B-4389-A9BF-D173A1FB3D43}" type="pres">
      <dgm:prSet presAssocID="{6023BE53-6D13-479E-A831-39D518196EB2}" presName="parTrans" presStyleCnt="0"/>
      <dgm:spPr/>
    </dgm:pt>
    <dgm:pt modelId="{FCF1822D-F2DC-4B07-90D8-AD0D7DB902AA}" type="pres">
      <dgm:prSet presAssocID="{AC7A122D-69ED-46EB-9846-D38978DD1A0A}" presName="node" presStyleLbl="alignAccFollowNode1" presStyleIdx="1" presStyleCnt="6" custLinFactX="-3958" custLinFactNeighborX="-100000" custLinFactNeighborY="9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E3D44-2ACD-49DA-B2BD-479378927520}" type="pres">
      <dgm:prSet presAssocID="{5A8B5C1E-94F4-4C2A-B899-FECBB5DF5721}" presName="vSp" presStyleCnt="0"/>
      <dgm:spPr/>
    </dgm:pt>
    <dgm:pt modelId="{7E795569-8F75-4B64-AB37-6A5104BAB372}" type="pres">
      <dgm:prSet presAssocID="{01FF9A64-8BC1-4841-8641-6EC77C8E1444}" presName="horFlow" presStyleCnt="0"/>
      <dgm:spPr/>
    </dgm:pt>
    <dgm:pt modelId="{141398D6-72DA-4C5F-93DA-205F629313C3}" type="pres">
      <dgm:prSet presAssocID="{01FF9A64-8BC1-4841-8641-6EC77C8E1444}" presName="bigChev" presStyleLbl="node1" presStyleIdx="2" presStyleCnt="8" custScaleX="212373" custLinFactX="-114" custLinFactNeighborX="-100000" custLinFactNeighborY="7855"/>
      <dgm:spPr/>
      <dgm:t>
        <a:bodyPr/>
        <a:lstStyle/>
        <a:p>
          <a:endParaRPr lang="ru-RU"/>
        </a:p>
      </dgm:t>
    </dgm:pt>
    <dgm:pt modelId="{45941D1E-0169-473F-91C7-5C8F19B3413E}" type="pres">
      <dgm:prSet presAssocID="{8A566B45-A1E2-4562-80CE-D845C769121F}" presName="parTrans" presStyleCnt="0"/>
      <dgm:spPr/>
    </dgm:pt>
    <dgm:pt modelId="{E8EF6565-1273-414E-A6BE-6FE7D112FEC9}" type="pres">
      <dgm:prSet presAssocID="{C7A2FE81-0995-4826-9C9C-375CAE3D1E4F}" presName="node" presStyleLbl="alignAccFollowNode1" presStyleIdx="2" presStyleCnt="6" custScaleY="131649" custLinFactX="-8580" custLinFactNeighborX="-100000" custLinFactNeighborY="12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E83C4-D63E-43B2-A493-EFB9ED33ACAF}" type="pres">
      <dgm:prSet presAssocID="{80991871-F5DF-4FF0-B795-23479574BDB1}" presName="sibTrans" presStyleCnt="0"/>
      <dgm:spPr/>
    </dgm:pt>
    <dgm:pt modelId="{E133AA8D-14CE-4669-9EFE-C2A205580756}" type="pres">
      <dgm:prSet presAssocID="{5F20389A-4CCC-44AA-9E0C-0F1B5AED53D8}" presName="node" presStyleLbl="alignAccFollowNode1" presStyleIdx="3" presStyleCnt="6" custLinFactX="-53994" custLinFactY="46645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23385-5750-495D-8FE3-0F42943B5F85}" type="pres">
      <dgm:prSet presAssocID="{E60B4919-B34D-4167-BA07-609AF121FFA6}" presName="sibTrans" presStyleCnt="0"/>
      <dgm:spPr/>
    </dgm:pt>
    <dgm:pt modelId="{EAC7E098-CB33-43C0-835E-2444D10B3F64}" type="pres">
      <dgm:prSet presAssocID="{361586E7-CBB1-47CE-AE84-7EBAF7F8F8BB}" presName="node" presStyleLbl="alignAccFollowNode1" presStyleIdx="4" presStyleCnt="6" custLinFactX="-100000" custLinFactY="100000" custLinFactNeighborX="-172034" custLinFactNeighborY="173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2540D3-95F7-4E26-BE83-0BD99488F016}" type="pres">
      <dgm:prSet presAssocID="{6B01A51B-9AC9-4215-BCC1-2962AFA553B5}" presName="sibTrans" presStyleCnt="0"/>
      <dgm:spPr/>
    </dgm:pt>
    <dgm:pt modelId="{B2A7A470-E139-4F3B-AAB9-E7C0DEF47832}" type="pres">
      <dgm:prSet presAssocID="{E565C028-AD13-4035-A27E-DBEC853C02B1}" presName="node" presStyleLbl="alignAccFollowNode1" presStyleIdx="5" presStyleCnt="6" custScaleY="123660" custLinFactX="-161994" custLinFactY="200000" custLinFactNeighborX="-200000" custLinFactNeighborY="2281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131ECC-FA2D-4A15-B059-FBD8428CA8FE}" type="pres">
      <dgm:prSet presAssocID="{01FF9A64-8BC1-4841-8641-6EC77C8E1444}" presName="vSp" presStyleCnt="0"/>
      <dgm:spPr/>
    </dgm:pt>
    <dgm:pt modelId="{D1CAF05D-4DAD-49C6-B6F7-AF708245D925}" type="pres">
      <dgm:prSet presAssocID="{D00F8951-B7DF-44B3-B6A8-3F73D52C84DD}" presName="horFlow" presStyleCnt="0"/>
      <dgm:spPr/>
    </dgm:pt>
    <dgm:pt modelId="{8626BD87-029D-4A16-83E0-36365645B95A}" type="pres">
      <dgm:prSet presAssocID="{D00F8951-B7DF-44B3-B6A8-3F73D52C84DD}" presName="bigChev" presStyleLbl="node1" presStyleIdx="3" presStyleCnt="8" custScaleX="241999" custLinFactNeighborX="-15613" custLinFactNeighborY="3081"/>
      <dgm:spPr/>
      <dgm:t>
        <a:bodyPr/>
        <a:lstStyle/>
        <a:p>
          <a:endParaRPr lang="ru-RU"/>
        </a:p>
      </dgm:t>
    </dgm:pt>
    <dgm:pt modelId="{195F4D20-F368-45A2-9CFF-03C3AA716B7D}" type="pres">
      <dgm:prSet presAssocID="{D00F8951-B7DF-44B3-B6A8-3F73D52C84DD}" presName="vSp" presStyleCnt="0"/>
      <dgm:spPr/>
    </dgm:pt>
    <dgm:pt modelId="{63A45CD5-8762-4B1D-BD9D-306A5FB99B13}" type="pres">
      <dgm:prSet presAssocID="{07318612-3443-45B0-82FB-4257FFDFAD49}" presName="horFlow" presStyleCnt="0"/>
      <dgm:spPr/>
    </dgm:pt>
    <dgm:pt modelId="{FC45614B-220C-42CD-A066-781A0B35F7B5}" type="pres">
      <dgm:prSet presAssocID="{07318612-3443-45B0-82FB-4257FFDFAD49}" presName="bigChev" presStyleLbl="node1" presStyleIdx="4" presStyleCnt="8" custScaleX="267450" custLinFactNeighborX="-15613" custLinFactNeighborY="-1430"/>
      <dgm:spPr/>
      <dgm:t>
        <a:bodyPr/>
        <a:lstStyle/>
        <a:p>
          <a:endParaRPr lang="ru-RU"/>
        </a:p>
      </dgm:t>
    </dgm:pt>
    <dgm:pt modelId="{E102C96E-E805-4C10-84AD-BDACC1BDC118}" type="pres">
      <dgm:prSet presAssocID="{07318612-3443-45B0-82FB-4257FFDFAD49}" presName="vSp" presStyleCnt="0"/>
      <dgm:spPr/>
    </dgm:pt>
    <dgm:pt modelId="{DAEDBB8B-8EBF-452A-8323-707E032A6043}" type="pres">
      <dgm:prSet presAssocID="{A62F915A-77F8-41A2-BEED-73E5AEE26FB5}" presName="horFlow" presStyleCnt="0"/>
      <dgm:spPr/>
    </dgm:pt>
    <dgm:pt modelId="{BE2DBC97-1B8B-471D-BB47-3DD0811806C6}" type="pres">
      <dgm:prSet presAssocID="{A62F915A-77F8-41A2-BEED-73E5AEE26FB5}" presName="bigChev" presStyleLbl="node1" presStyleIdx="5" presStyleCnt="8" custScaleX="289072" custLinFactNeighborX="-15613" custLinFactNeighborY="4451"/>
      <dgm:spPr/>
      <dgm:t>
        <a:bodyPr/>
        <a:lstStyle/>
        <a:p>
          <a:endParaRPr lang="ru-RU"/>
        </a:p>
      </dgm:t>
    </dgm:pt>
    <dgm:pt modelId="{4F8F3F10-8A49-4D7E-BB95-5FDDB19C9076}" type="pres">
      <dgm:prSet presAssocID="{A62F915A-77F8-41A2-BEED-73E5AEE26FB5}" presName="vSp" presStyleCnt="0"/>
      <dgm:spPr/>
    </dgm:pt>
    <dgm:pt modelId="{E6B668BD-D663-4079-9C2D-6C6FEA01BF57}" type="pres">
      <dgm:prSet presAssocID="{5627D680-07BE-4AA7-9FBD-37B6F37F5419}" presName="horFlow" presStyleCnt="0"/>
      <dgm:spPr/>
    </dgm:pt>
    <dgm:pt modelId="{AE5251C7-F98C-47CB-8957-EDBFDB9C6DF5}" type="pres">
      <dgm:prSet presAssocID="{5627D680-07BE-4AA7-9FBD-37B6F37F5419}" presName="bigChev" presStyleLbl="node1" presStyleIdx="6" presStyleCnt="8" custScaleX="311595" custLinFactNeighborX="-13520" custLinFactNeighborY="2095"/>
      <dgm:spPr/>
      <dgm:t>
        <a:bodyPr/>
        <a:lstStyle/>
        <a:p>
          <a:endParaRPr lang="ru-RU"/>
        </a:p>
      </dgm:t>
    </dgm:pt>
    <dgm:pt modelId="{03945A57-F95B-4CBF-9E2A-75BA51AFC02A}" type="pres">
      <dgm:prSet presAssocID="{5627D680-07BE-4AA7-9FBD-37B6F37F5419}" presName="vSp" presStyleCnt="0"/>
      <dgm:spPr/>
    </dgm:pt>
    <dgm:pt modelId="{F73D75D5-DDF9-470C-AAED-D3AA5FBF89DC}" type="pres">
      <dgm:prSet presAssocID="{7CEA8B45-344F-4EAF-B944-0855CED04DE6}" presName="horFlow" presStyleCnt="0"/>
      <dgm:spPr/>
    </dgm:pt>
    <dgm:pt modelId="{A4426272-A53F-405B-B443-147185C0BB75}" type="pres">
      <dgm:prSet presAssocID="{7CEA8B45-344F-4EAF-B944-0855CED04DE6}" presName="bigChev" presStyleLbl="node1" presStyleIdx="7" presStyleCnt="8" custScaleX="330776" custLinFactNeighborX="-10914" custLinFactNeighborY="-3016"/>
      <dgm:spPr/>
      <dgm:t>
        <a:bodyPr/>
        <a:lstStyle/>
        <a:p>
          <a:endParaRPr lang="ru-RU"/>
        </a:p>
      </dgm:t>
    </dgm:pt>
  </dgm:ptLst>
  <dgm:cxnLst>
    <dgm:cxn modelId="{A6409654-6299-4F79-AD35-EE7B536FDEFB}" srcId="{E73B6534-675D-4BDC-8819-125659160B0C}" destId="{5627D680-07BE-4AA7-9FBD-37B6F37F5419}" srcOrd="6" destOrd="0" parTransId="{4554DDEA-73E2-451C-A2D1-73D213596758}" sibTransId="{5380D03C-46E3-4B7C-A489-96EDDBD713CA}"/>
    <dgm:cxn modelId="{6305171B-B2D7-4C8C-B2AA-A33E39575616}" type="presOf" srcId="{E73B6534-675D-4BDC-8819-125659160B0C}" destId="{4DBD5DB6-2DD0-40AD-B355-AB37D655D89C}" srcOrd="0" destOrd="0" presId="urn:microsoft.com/office/officeart/2005/8/layout/lProcess3"/>
    <dgm:cxn modelId="{BF8C58B0-2685-4A98-BA00-948934A99B08}" srcId="{01FF9A64-8BC1-4841-8641-6EC77C8E1444}" destId="{C7A2FE81-0995-4826-9C9C-375CAE3D1E4F}" srcOrd="0" destOrd="0" parTransId="{8A566B45-A1E2-4562-80CE-D845C769121F}" sibTransId="{80991871-F5DF-4FF0-B795-23479574BDB1}"/>
    <dgm:cxn modelId="{25F18F74-7416-48C2-A014-E66F7861A45F}" srcId="{01FF9A64-8BC1-4841-8641-6EC77C8E1444}" destId="{5F20389A-4CCC-44AA-9E0C-0F1B5AED53D8}" srcOrd="1" destOrd="0" parTransId="{E31B0E0E-386F-4CE1-B2E2-FB8AC6E0C9B0}" sibTransId="{E60B4919-B34D-4167-BA07-609AF121FFA6}"/>
    <dgm:cxn modelId="{88A29A35-15E1-45C1-8837-790601BA9CF2}" srcId="{E73B6534-675D-4BDC-8819-125659160B0C}" destId="{3E905EB2-9D7A-4E69-83B1-C3654C9B6A73}" srcOrd="0" destOrd="0" parTransId="{8ABA8E21-5E3B-4813-93F8-85C422608565}" sibTransId="{625397E4-4B31-48FE-9376-CBF2306486F5}"/>
    <dgm:cxn modelId="{4E2348FC-F724-420D-AF70-6E5DD0481D7F}" type="presOf" srcId="{5A8B5C1E-94F4-4C2A-B899-FECBB5DF5721}" destId="{9F0F49DE-50FC-457D-8571-801C7FD6EF73}" srcOrd="0" destOrd="0" presId="urn:microsoft.com/office/officeart/2005/8/layout/lProcess3"/>
    <dgm:cxn modelId="{71BBF567-9BFB-4D6C-9A2F-DADBA76FEB09}" srcId="{E73B6534-675D-4BDC-8819-125659160B0C}" destId="{7CEA8B45-344F-4EAF-B944-0855CED04DE6}" srcOrd="7" destOrd="0" parTransId="{F2EB9E4A-7371-42C2-A081-C59899C055D9}" sibTransId="{F67B76C7-1121-4119-B8B5-3B0A74BE9C27}"/>
    <dgm:cxn modelId="{DF84D757-03B5-4909-BE07-332AA3431F9E}" srcId="{E73B6534-675D-4BDC-8819-125659160B0C}" destId="{D00F8951-B7DF-44B3-B6A8-3F73D52C84DD}" srcOrd="3" destOrd="0" parTransId="{5E00642C-83DC-459C-AB6A-A956A38A897C}" sibTransId="{0EA5AE36-696A-4082-A180-2B6F75EC5AA9}"/>
    <dgm:cxn modelId="{0B4AE2BF-644E-42EC-8D25-FB9C0280A0B8}" type="presOf" srcId="{5BC01D00-183D-4012-BE78-DA007147C311}" destId="{87F7F9F1-3E5F-4C79-8719-780F7E923333}" srcOrd="0" destOrd="0" presId="urn:microsoft.com/office/officeart/2005/8/layout/lProcess3"/>
    <dgm:cxn modelId="{ECE6906D-665C-439F-96A0-8CBA55B427D9}" type="presOf" srcId="{01FF9A64-8BC1-4841-8641-6EC77C8E1444}" destId="{141398D6-72DA-4C5F-93DA-205F629313C3}" srcOrd="0" destOrd="0" presId="urn:microsoft.com/office/officeart/2005/8/layout/lProcess3"/>
    <dgm:cxn modelId="{DE09BB61-AB09-4A18-B6A8-2D65CB51602D}" type="presOf" srcId="{5F20389A-4CCC-44AA-9E0C-0F1B5AED53D8}" destId="{E133AA8D-14CE-4669-9EFE-C2A205580756}" srcOrd="0" destOrd="0" presId="urn:microsoft.com/office/officeart/2005/8/layout/lProcess3"/>
    <dgm:cxn modelId="{A7765610-768F-4E8F-994B-0E712F0C1466}" srcId="{E73B6534-675D-4BDC-8819-125659160B0C}" destId="{07318612-3443-45B0-82FB-4257FFDFAD49}" srcOrd="4" destOrd="0" parTransId="{42F07AC3-D143-4BC1-9367-5B1B99846074}" sibTransId="{26F7DA7C-79B6-4F4B-8065-E568139D07FD}"/>
    <dgm:cxn modelId="{7887EE39-6DCA-4FDE-B6B1-4A078427EDF3}" type="presOf" srcId="{07318612-3443-45B0-82FB-4257FFDFAD49}" destId="{FC45614B-220C-42CD-A066-781A0B35F7B5}" srcOrd="0" destOrd="0" presId="urn:microsoft.com/office/officeart/2005/8/layout/lProcess3"/>
    <dgm:cxn modelId="{CF084445-34E0-4BC9-83C2-40083FEC5EF6}" srcId="{5A8B5C1E-94F4-4C2A-B899-FECBB5DF5721}" destId="{AC7A122D-69ED-46EB-9846-D38978DD1A0A}" srcOrd="0" destOrd="0" parTransId="{6023BE53-6D13-479E-A831-39D518196EB2}" sibTransId="{E9B48AB6-5362-48E4-A096-5DE65E912104}"/>
    <dgm:cxn modelId="{C7CFD001-E87D-45C0-837E-BAEE4481C7EC}" type="presOf" srcId="{5627D680-07BE-4AA7-9FBD-37B6F37F5419}" destId="{AE5251C7-F98C-47CB-8957-EDBFDB9C6DF5}" srcOrd="0" destOrd="0" presId="urn:microsoft.com/office/officeart/2005/8/layout/lProcess3"/>
    <dgm:cxn modelId="{62B5800F-D977-44CE-BFD3-B0613AA7BB95}" type="presOf" srcId="{3E905EB2-9D7A-4E69-83B1-C3654C9B6A73}" destId="{187F0F27-8521-467C-A24E-A02350431C5F}" srcOrd="0" destOrd="0" presId="urn:microsoft.com/office/officeart/2005/8/layout/lProcess3"/>
    <dgm:cxn modelId="{11760FE3-0B59-4D1C-AEED-8660859104E2}" srcId="{E73B6534-675D-4BDC-8819-125659160B0C}" destId="{5A8B5C1E-94F4-4C2A-B899-FECBB5DF5721}" srcOrd="1" destOrd="0" parTransId="{A9ED2C1C-F07D-466E-B951-43180F3C9B4A}" sibTransId="{EB1D062F-71D7-4B9F-A827-12085DD3E391}"/>
    <dgm:cxn modelId="{F50E2628-0820-4A22-9A1C-249CF4948B4C}" srcId="{01FF9A64-8BC1-4841-8641-6EC77C8E1444}" destId="{E565C028-AD13-4035-A27E-DBEC853C02B1}" srcOrd="3" destOrd="0" parTransId="{95C862F0-B266-45A3-8672-29BC70070BB6}" sibTransId="{1DB3D9AF-B08C-4E14-A2FF-64AE7FEB3FB6}"/>
    <dgm:cxn modelId="{E60226E3-9577-4B41-9285-397E51D5EC79}" srcId="{E73B6534-675D-4BDC-8819-125659160B0C}" destId="{A62F915A-77F8-41A2-BEED-73E5AEE26FB5}" srcOrd="5" destOrd="0" parTransId="{D5A112A2-F38F-40E0-945F-F8096394FBBF}" sibTransId="{0C1126DC-8E48-4469-9247-B6734DBEC7E9}"/>
    <dgm:cxn modelId="{D9A8A75E-6FA1-4999-BF0B-0F7BF41A2CA5}" srcId="{01FF9A64-8BC1-4841-8641-6EC77C8E1444}" destId="{361586E7-CBB1-47CE-AE84-7EBAF7F8F8BB}" srcOrd="2" destOrd="0" parTransId="{C13F6894-1A45-4F34-B913-4B63B9D86151}" sibTransId="{6B01A51B-9AC9-4215-BCC1-2962AFA553B5}"/>
    <dgm:cxn modelId="{6AE68515-2660-4EB8-B257-8B968FA0F6BB}" srcId="{E73B6534-675D-4BDC-8819-125659160B0C}" destId="{01FF9A64-8BC1-4841-8641-6EC77C8E1444}" srcOrd="2" destOrd="0" parTransId="{BE437762-13A9-4552-AC30-F2E6FBB3AF12}" sibTransId="{0DA507A8-951D-426A-8029-083CC9660D66}"/>
    <dgm:cxn modelId="{7DA0A844-365C-4DE2-A83B-32CCABD243A6}" type="presOf" srcId="{361586E7-CBB1-47CE-AE84-7EBAF7F8F8BB}" destId="{EAC7E098-CB33-43C0-835E-2444D10B3F64}" srcOrd="0" destOrd="0" presId="urn:microsoft.com/office/officeart/2005/8/layout/lProcess3"/>
    <dgm:cxn modelId="{90831407-946C-42AF-9BC3-ED47D47A063F}" srcId="{3E905EB2-9D7A-4E69-83B1-C3654C9B6A73}" destId="{5BC01D00-183D-4012-BE78-DA007147C311}" srcOrd="0" destOrd="0" parTransId="{4DD132E9-F428-4002-8FC8-A4914C41C029}" sibTransId="{C4EF8D15-FAED-4C95-89FF-DAF1CA55C607}"/>
    <dgm:cxn modelId="{8B794A07-9DFA-4C30-928A-47904E53D9D5}" type="presOf" srcId="{AC7A122D-69ED-46EB-9846-D38978DD1A0A}" destId="{FCF1822D-F2DC-4B07-90D8-AD0D7DB902AA}" srcOrd="0" destOrd="0" presId="urn:microsoft.com/office/officeart/2005/8/layout/lProcess3"/>
    <dgm:cxn modelId="{935EC812-31D2-49AF-84D9-33CC58ECCC8B}" type="presOf" srcId="{D00F8951-B7DF-44B3-B6A8-3F73D52C84DD}" destId="{8626BD87-029D-4A16-83E0-36365645B95A}" srcOrd="0" destOrd="0" presId="urn:microsoft.com/office/officeart/2005/8/layout/lProcess3"/>
    <dgm:cxn modelId="{35844AF4-5262-4F88-8647-DA937750E873}" type="presOf" srcId="{A62F915A-77F8-41A2-BEED-73E5AEE26FB5}" destId="{BE2DBC97-1B8B-471D-BB47-3DD0811806C6}" srcOrd="0" destOrd="0" presId="urn:microsoft.com/office/officeart/2005/8/layout/lProcess3"/>
    <dgm:cxn modelId="{D951FEC4-A4A6-4B57-8865-0CA9116D49E5}" type="presOf" srcId="{7CEA8B45-344F-4EAF-B944-0855CED04DE6}" destId="{A4426272-A53F-405B-B443-147185C0BB75}" srcOrd="0" destOrd="0" presId="urn:microsoft.com/office/officeart/2005/8/layout/lProcess3"/>
    <dgm:cxn modelId="{E91EA703-75C1-457E-A681-1DD1386D2287}" type="presOf" srcId="{E565C028-AD13-4035-A27E-DBEC853C02B1}" destId="{B2A7A470-E139-4F3B-AAB9-E7C0DEF47832}" srcOrd="0" destOrd="0" presId="urn:microsoft.com/office/officeart/2005/8/layout/lProcess3"/>
    <dgm:cxn modelId="{A3D525CA-0DE0-4773-8157-57574C02CC2C}" type="presOf" srcId="{C7A2FE81-0995-4826-9C9C-375CAE3D1E4F}" destId="{E8EF6565-1273-414E-A6BE-6FE7D112FEC9}" srcOrd="0" destOrd="0" presId="urn:microsoft.com/office/officeart/2005/8/layout/lProcess3"/>
    <dgm:cxn modelId="{C631DBEC-CAA4-47B7-957F-A87B9E53791A}" type="presParOf" srcId="{4DBD5DB6-2DD0-40AD-B355-AB37D655D89C}" destId="{112CC89E-C05A-498C-A93A-F1EE66A421DD}" srcOrd="0" destOrd="0" presId="urn:microsoft.com/office/officeart/2005/8/layout/lProcess3"/>
    <dgm:cxn modelId="{6BA442B3-F27E-45E1-B9AB-87D7213E2AD0}" type="presParOf" srcId="{112CC89E-C05A-498C-A93A-F1EE66A421DD}" destId="{187F0F27-8521-467C-A24E-A02350431C5F}" srcOrd="0" destOrd="0" presId="urn:microsoft.com/office/officeart/2005/8/layout/lProcess3"/>
    <dgm:cxn modelId="{E9AFA7F7-3E44-49C7-975A-37FEE72475E4}" type="presParOf" srcId="{112CC89E-C05A-498C-A93A-F1EE66A421DD}" destId="{85AADDE1-010A-4912-BD08-EF3E21DB0570}" srcOrd="1" destOrd="0" presId="urn:microsoft.com/office/officeart/2005/8/layout/lProcess3"/>
    <dgm:cxn modelId="{9281A8F9-71AC-4709-9FDD-E7200933ED84}" type="presParOf" srcId="{112CC89E-C05A-498C-A93A-F1EE66A421DD}" destId="{87F7F9F1-3E5F-4C79-8719-780F7E923333}" srcOrd="2" destOrd="0" presId="urn:microsoft.com/office/officeart/2005/8/layout/lProcess3"/>
    <dgm:cxn modelId="{E1DF8826-89AA-4DEA-A2D6-05ECC975A9A6}" type="presParOf" srcId="{4DBD5DB6-2DD0-40AD-B355-AB37D655D89C}" destId="{E56E2A44-B461-4C82-99CD-710A35E74488}" srcOrd="1" destOrd="0" presId="urn:microsoft.com/office/officeart/2005/8/layout/lProcess3"/>
    <dgm:cxn modelId="{9395E3F7-B3E9-415B-A169-EECD659523F3}" type="presParOf" srcId="{4DBD5DB6-2DD0-40AD-B355-AB37D655D89C}" destId="{80959C05-C61E-4CBA-B92C-0C841757FE53}" srcOrd="2" destOrd="0" presId="urn:microsoft.com/office/officeart/2005/8/layout/lProcess3"/>
    <dgm:cxn modelId="{86FA7116-EEBF-47AE-87C1-064CFAC9DC12}" type="presParOf" srcId="{80959C05-C61E-4CBA-B92C-0C841757FE53}" destId="{9F0F49DE-50FC-457D-8571-801C7FD6EF73}" srcOrd="0" destOrd="0" presId="urn:microsoft.com/office/officeart/2005/8/layout/lProcess3"/>
    <dgm:cxn modelId="{76F07216-B249-4D3E-8586-98AC1278FAF5}" type="presParOf" srcId="{80959C05-C61E-4CBA-B92C-0C841757FE53}" destId="{5B90BBD2-AF5B-4389-A9BF-D173A1FB3D43}" srcOrd="1" destOrd="0" presId="urn:microsoft.com/office/officeart/2005/8/layout/lProcess3"/>
    <dgm:cxn modelId="{9F5F1853-8514-4878-A666-5389256A728A}" type="presParOf" srcId="{80959C05-C61E-4CBA-B92C-0C841757FE53}" destId="{FCF1822D-F2DC-4B07-90D8-AD0D7DB902AA}" srcOrd="2" destOrd="0" presId="urn:microsoft.com/office/officeart/2005/8/layout/lProcess3"/>
    <dgm:cxn modelId="{5573CE89-E438-4D72-81BD-D6D782B3DE65}" type="presParOf" srcId="{4DBD5DB6-2DD0-40AD-B355-AB37D655D89C}" destId="{48BE3D44-2ACD-49DA-B2BD-479378927520}" srcOrd="3" destOrd="0" presId="urn:microsoft.com/office/officeart/2005/8/layout/lProcess3"/>
    <dgm:cxn modelId="{9E1688C3-E75C-4902-BEF2-0D04C76DE7A2}" type="presParOf" srcId="{4DBD5DB6-2DD0-40AD-B355-AB37D655D89C}" destId="{7E795569-8F75-4B64-AB37-6A5104BAB372}" srcOrd="4" destOrd="0" presId="urn:microsoft.com/office/officeart/2005/8/layout/lProcess3"/>
    <dgm:cxn modelId="{D29E0AFC-D024-4AB8-840D-4554C679D451}" type="presParOf" srcId="{7E795569-8F75-4B64-AB37-6A5104BAB372}" destId="{141398D6-72DA-4C5F-93DA-205F629313C3}" srcOrd="0" destOrd="0" presId="urn:microsoft.com/office/officeart/2005/8/layout/lProcess3"/>
    <dgm:cxn modelId="{6195E803-D205-478A-B5B1-DDCC9D0E8320}" type="presParOf" srcId="{7E795569-8F75-4B64-AB37-6A5104BAB372}" destId="{45941D1E-0169-473F-91C7-5C8F19B3413E}" srcOrd="1" destOrd="0" presId="urn:microsoft.com/office/officeart/2005/8/layout/lProcess3"/>
    <dgm:cxn modelId="{5A8E134C-9EFC-43A1-AD40-CD25E4BA13A8}" type="presParOf" srcId="{7E795569-8F75-4B64-AB37-6A5104BAB372}" destId="{E8EF6565-1273-414E-A6BE-6FE7D112FEC9}" srcOrd="2" destOrd="0" presId="urn:microsoft.com/office/officeart/2005/8/layout/lProcess3"/>
    <dgm:cxn modelId="{2FF8C9CF-35B9-4593-ACD7-3052B5B38B1A}" type="presParOf" srcId="{7E795569-8F75-4B64-AB37-6A5104BAB372}" destId="{B3CE83C4-D63E-43B2-A493-EFB9ED33ACAF}" srcOrd="3" destOrd="0" presId="urn:microsoft.com/office/officeart/2005/8/layout/lProcess3"/>
    <dgm:cxn modelId="{42E2D769-CCF6-40D4-B8FB-3BD6060F471F}" type="presParOf" srcId="{7E795569-8F75-4B64-AB37-6A5104BAB372}" destId="{E133AA8D-14CE-4669-9EFE-C2A205580756}" srcOrd="4" destOrd="0" presId="urn:microsoft.com/office/officeart/2005/8/layout/lProcess3"/>
    <dgm:cxn modelId="{83DC170A-B23B-49C8-975D-636F3F2C407D}" type="presParOf" srcId="{7E795569-8F75-4B64-AB37-6A5104BAB372}" destId="{64B23385-5750-495D-8FE3-0F42943B5F85}" srcOrd="5" destOrd="0" presId="urn:microsoft.com/office/officeart/2005/8/layout/lProcess3"/>
    <dgm:cxn modelId="{3013754F-CCA4-4F5D-9C99-BAC86A352822}" type="presParOf" srcId="{7E795569-8F75-4B64-AB37-6A5104BAB372}" destId="{EAC7E098-CB33-43C0-835E-2444D10B3F64}" srcOrd="6" destOrd="0" presId="urn:microsoft.com/office/officeart/2005/8/layout/lProcess3"/>
    <dgm:cxn modelId="{555C65CD-EEBF-4FE8-8F32-7A53FD88309E}" type="presParOf" srcId="{7E795569-8F75-4B64-AB37-6A5104BAB372}" destId="{922540D3-95F7-4E26-BE83-0BD99488F016}" srcOrd="7" destOrd="0" presId="urn:microsoft.com/office/officeart/2005/8/layout/lProcess3"/>
    <dgm:cxn modelId="{5A447001-2789-41AC-9F52-404F30E42F29}" type="presParOf" srcId="{7E795569-8F75-4B64-AB37-6A5104BAB372}" destId="{B2A7A470-E139-4F3B-AAB9-E7C0DEF47832}" srcOrd="8" destOrd="0" presId="urn:microsoft.com/office/officeart/2005/8/layout/lProcess3"/>
    <dgm:cxn modelId="{BC5B75EE-34C1-4E10-A1D2-DAF8CB357082}" type="presParOf" srcId="{4DBD5DB6-2DD0-40AD-B355-AB37D655D89C}" destId="{3B131ECC-FA2D-4A15-B059-FBD8428CA8FE}" srcOrd="5" destOrd="0" presId="urn:microsoft.com/office/officeart/2005/8/layout/lProcess3"/>
    <dgm:cxn modelId="{11CA7260-F014-4718-9754-33BE8161A564}" type="presParOf" srcId="{4DBD5DB6-2DD0-40AD-B355-AB37D655D89C}" destId="{D1CAF05D-4DAD-49C6-B6F7-AF708245D925}" srcOrd="6" destOrd="0" presId="urn:microsoft.com/office/officeart/2005/8/layout/lProcess3"/>
    <dgm:cxn modelId="{114640DC-187B-41F4-A687-82615B779CB1}" type="presParOf" srcId="{D1CAF05D-4DAD-49C6-B6F7-AF708245D925}" destId="{8626BD87-029D-4A16-83E0-36365645B95A}" srcOrd="0" destOrd="0" presId="urn:microsoft.com/office/officeart/2005/8/layout/lProcess3"/>
    <dgm:cxn modelId="{FCB3F0FE-8692-4F3F-99B4-F48710F8C896}" type="presParOf" srcId="{4DBD5DB6-2DD0-40AD-B355-AB37D655D89C}" destId="{195F4D20-F368-45A2-9CFF-03C3AA716B7D}" srcOrd="7" destOrd="0" presId="urn:microsoft.com/office/officeart/2005/8/layout/lProcess3"/>
    <dgm:cxn modelId="{72863B78-0335-44D0-B0A2-70814C203ED7}" type="presParOf" srcId="{4DBD5DB6-2DD0-40AD-B355-AB37D655D89C}" destId="{63A45CD5-8762-4B1D-BD9D-306A5FB99B13}" srcOrd="8" destOrd="0" presId="urn:microsoft.com/office/officeart/2005/8/layout/lProcess3"/>
    <dgm:cxn modelId="{65725111-BF30-4B63-93B2-5490E39EAF6C}" type="presParOf" srcId="{63A45CD5-8762-4B1D-BD9D-306A5FB99B13}" destId="{FC45614B-220C-42CD-A066-781A0B35F7B5}" srcOrd="0" destOrd="0" presId="urn:microsoft.com/office/officeart/2005/8/layout/lProcess3"/>
    <dgm:cxn modelId="{71933D19-9707-467F-B194-4922DFF5D6B6}" type="presParOf" srcId="{4DBD5DB6-2DD0-40AD-B355-AB37D655D89C}" destId="{E102C96E-E805-4C10-84AD-BDACC1BDC118}" srcOrd="9" destOrd="0" presId="urn:microsoft.com/office/officeart/2005/8/layout/lProcess3"/>
    <dgm:cxn modelId="{E212AF72-197E-4A31-BEF7-6CBC65C4E843}" type="presParOf" srcId="{4DBD5DB6-2DD0-40AD-B355-AB37D655D89C}" destId="{DAEDBB8B-8EBF-452A-8323-707E032A6043}" srcOrd="10" destOrd="0" presId="urn:microsoft.com/office/officeart/2005/8/layout/lProcess3"/>
    <dgm:cxn modelId="{4DE54D11-386A-4FA1-8B78-08C9DCD7087A}" type="presParOf" srcId="{DAEDBB8B-8EBF-452A-8323-707E032A6043}" destId="{BE2DBC97-1B8B-471D-BB47-3DD0811806C6}" srcOrd="0" destOrd="0" presId="urn:microsoft.com/office/officeart/2005/8/layout/lProcess3"/>
    <dgm:cxn modelId="{C24D7CCC-0A70-4101-879F-C559192AA668}" type="presParOf" srcId="{4DBD5DB6-2DD0-40AD-B355-AB37D655D89C}" destId="{4F8F3F10-8A49-4D7E-BB95-5FDDB19C9076}" srcOrd="11" destOrd="0" presId="urn:microsoft.com/office/officeart/2005/8/layout/lProcess3"/>
    <dgm:cxn modelId="{8076B87F-2382-43FB-A3F2-51BD79F1B238}" type="presParOf" srcId="{4DBD5DB6-2DD0-40AD-B355-AB37D655D89C}" destId="{E6B668BD-D663-4079-9C2D-6C6FEA01BF57}" srcOrd="12" destOrd="0" presId="urn:microsoft.com/office/officeart/2005/8/layout/lProcess3"/>
    <dgm:cxn modelId="{A5B0BAD7-8194-4AC0-901B-638D1F56AEB3}" type="presParOf" srcId="{E6B668BD-D663-4079-9C2D-6C6FEA01BF57}" destId="{AE5251C7-F98C-47CB-8957-EDBFDB9C6DF5}" srcOrd="0" destOrd="0" presId="urn:microsoft.com/office/officeart/2005/8/layout/lProcess3"/>
    <dgm:cxn modelId="{C7FEAA01-EA37-4764-BDB6-C984589F3F86}" type="presParOf" srcId="{4DBD5DB6-2DD0-40AD-B355-AB37D655D89C}" destId="{03945A57-F95B-4CBF-9E2A-75BA51AFC02A}" srcOrd="13" destOrd="0" presId="urn:microsoft.com/office/officeart/2005/8/layout/lProcess3"/>
    <dgm:cxn modelId="{DE4C282E-28F2-44F1-A200-101FC6E9AD34}" type="presParOf" srcId="{4DBD5DB6-2DD0-40AD-B355-AB37D655D89C}" destId="{F73D75D5-DDF9-470C-AAED-D3AA5FBF89DC}" srcOrd="14" destOrd="0" presId="urn:microsoft.com/office/officeart/2005/8/layout/lProcess3"/>
    <dgm:cxn modelId="{A19E0EE5-3B6F-49F8-9107-11D06EDC1079}" type="presParOf" srcId="{F73D75D5-DDF9-470C-AAED-D3AA5FBF89DC}" destId="{A4426272-A53F-405B-B443-147185C0BB7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073279-C75E-40E8-B996-CA7673366819}" type="doc">
      <dgm:prSet loTypeId="urn:microsoft.com/office/officeart/2005/8/layout/orgChart1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49DB640-AE41-4568-A87C-A7CFB7B33F45}">
      <dgm:prSet phldrT="[Текст]" custT="1"/>
      <dgm:spPr/>
      <dgm:t>
        <a:bodyPr/>
        <a:lstStyle/>
        <a:p>
          <a:r>
            <a:rPr lang="ru-RU" sz="20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</a:t>
          </a:r>
          <a:r>
            <a:rPr lang="ru-RU" sz="20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</a:t>
          </a:r>
          <a:endParaRPr lang="ru-RU" sz="2000" b="1" i="1" u="sng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E75BA7-7535-436B-B7B5-E0C7DD6571D8}" type="parTrans" cxnId="{96A7994C-F7CB-4042-81F3-8921DFEF9AA4}">
      <dgm:prSet/>
      <dgm:spPr/>
      <dgm:t>
        <a:bodyPr/>
        <a:lstStyle/>
        <a:p>
          <a:endParaRPr lang="ru-RU"/>
        </a:p>
      </dgm:t>
    </dgm:pt>
    <dgm:pt modelId="{F9DEE219-9146-4B92-A2FA-297B3C341BAF}" type="sibTrans" cxnId="{96A7994C-F7CB-4042-81F3-8921DFEF9AA4}">
      <dgm:prSet/>
      <dgm:spPr/>
      <dgm:t>
        <a:bodyPr/>
        <a:lstStyle/>
        <a:p>
          <a:endParaRPr lang="ru-RU"/>
        </a:p>
      </dgm:t>
    </dgm:pt>
    <dgm:pt modelId="{82D739EE-C3F8-4877-B1F7-FDEF05F7F55D}">
      <dgm:prSet phldrT="[Текст]" custT="1"/>
      <dgm:spPr/>
      <dgm:t>
        <a:bodyPr/>
        <a:lstStyle/>
        <a:p>
          <a:r>
            <a:rPr lang="ru-RU" sz="10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использования муниципального имущества (аренда земли, транспорта, нежилых зданий)</a:t>
          </a:r>
          <a:endParaRPr lang="ru-RU" sz="105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BC57C9-F26C-4EF1-A119-D237D35A2807}" type="parTrans" cxnId="{D216597D-E93C-4E6E-BF40-918929A2CAE7}">
      <dgm:prSet/>
      <dgm:spPr/>
      <dgm:t>
        <a:bodyPr/>
        <a:lstStyle/>
        <a:p>
          <a:endParaRPr lang="ru-RU"/>
        </a:p>
      </dgm:t>
    </dgm:pt>
    <dgm:pt modelId="{57DD8186-1A9E-4163-A88E-5125F9B314E4}" type="sibTrans" cxnId="{D216597D-E93C-4E6E-BF40-918929A2CAE7}">
      <dgm:prSet/>
      <dgm:spPr/>
      <dgm:t>
        <a:bodyPr/>
        <a:lstStyle/>
        <a:p>
          <a:endParaRPr lang="ru-RU"/>
        </a:p>
      </dgm:t>
    </dgm:pt>
    <dgm:pt modelId="{B9891584-E92F-49E5-8428-F6BE981D0760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активов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56840E-D138-4BDD-BBF3-0D76F8C34EAE}" type="parTrans" cxnId="{BB6A6C09-1A8C-4693-A9A8-958A324E5297}">
      <dgm:prSet/>
      <dgm:spPr/>
      <dgm:t>
        <a:bodyPr/>
        <a:lstStyle/>
        <a:p>
          <a:endParaRPr lang="ru-RU"/>
        </a:p>
      </dgm:t>
    </dgm:pt>
    <dgm:pt modelId="{2243783F-319F-4200-AF77-A5273F56174C}" type="sibTrans" cxnId="{BB6A6C09-1A8C-4693-A9A8-958A324E5297}">
      <dgm:prSet/>
      <dgm:spPr/>
      <dgm:t>
        <a:bodyPr/>
        <a:lstStyle/>
        <a:p>
          <a:endParaRPr lang="ru-RU"/>
        </a:p>
      </dgm:t>
    </dgm:pt>
    <dgm:pt modelId="{2C999377-971C-47FB-935B-62E5AF422A43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Платежи за НВОС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32F371-36F0-4641-AF43-639E30AF0814}" type="parTrans" cxnId="{5872AA6E-D2DA-474E-94F0-AADEF8003419}">
      <dgm:prSet/>
      <dgm:spPr/>
      <dgm:t>
        <a:bodyPr/>
        <a:lstStyle/>
        <a:p>
          <a:endParaRPr lang="ru-RU"/>
        </a:p>
      </dgm:t>
    </dgm:pt>
    <dgm:pt modelId="{F8BBCCB2-44F8-4B5A-B3FF-16C209E1B175}" type="sibTrans" cxnId="{5872AA6E-D2DA-474E-94F0-AADEF8003419}">
      <dgm:prSet/>
      <dgm:spPr/>
      <dgm:t>
        <a:bodyPr/>
        <a:lstStyle/>
        <a:p>
          <a:endParaRPr lang="ru-RU"/>
        </a:p>
      </dgm:t>
    </dgm:pt>
    <dgm:pt modelId="{5B5618B2-5996-4DFF-A976-309F6E736357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Штрафы, санкции, возмещение ущерба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CCB784-085D-4982-84C2-B26848B4B9AB}" type="parTrans" cxnId="{2ADFB078-6A3B-4BE3-9511-C934F0082D50}">
      <dgm:prSet/>
      <dgm:spPr/>
      <dgm:t>
        <a:bodyPr/>
        <a:lstStyle/>
        <a:p>
          <a:endParaRPr lang="ru-RU"/>
        </a:p>
      </dgm:t>
    </dgm:pt>
    <dgm:pt modelId="{AF01A5BA-73B2-4CA1-B675-FCDC1478FE48}" type="sibTrans" cxnId="{2ADFB078-6A3B-4BE3-9511-C934F0082D50}">
      <dgm:prSet/>
      <dgm:spPr/>
      <dgm:t>
        <a:bodyPr/>
        <a:lstStyle/>
        <a:p>
          <a:endParaRPr lang="ru-RU"/>
        </a:p>
      </dgm:t>
    </dgm:pt>
    <dgm:pt modelId="{1D390ABF-2C7C-4031-8823-E970015508DC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неналоговые доходы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98D1D2-C717-4DAA-9B0A-6B3E33FFF1F7}" type="parTrans" cxnId="{AAF39BE2-E6AB-4C2C-8529-E616BAD33505}">
      <dgm:prSet/>
      <dgm:spPr/>
      <dgm:t>
        <a:bodyPr/>
        <a:lstStyle/>
        <a:p>
          <a:endParaRPr lang="ru-RU"/>
        </a:p>
      </dgm:t>
    </dgm:pt>
    <dgm:pt modelId="{F3CB7529-9703-4B51-A5D9-9836389A3B85}" type="sibTrans" cxnId="{AAF39BE2-E6AB-4C2C-8529-E616BAD33505}">
      <dgm:prSet/>
      <dgm:spPr/>
      <dgm:t>
        <a:bodyPr/>
        <a:lstStyle/>
        <a:p>
          <a:endParaRPr lang="ru-RU"/>
        </a:p>
      </dgm:t>
    </dgm:pt>
    <dgm:pt modelId="{1B87CD80-0575-4F61-AACB-C470ACAFF785}" type="pres">
      <dgm:prSet presAssocID="{BD073279-C75E-40E8-B996-CA767336681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91D9CDC-A120-43F5-92F6-D7DA32EE7FAA}" type="pres">
      <dgm:prSet presAssocID="{B49DB640-AE41-4568-A87C-A7CFB7B33F45}" presName="hierRoot1" presStyleCnt="0">
        <dgm:presLayoutVars>
          <dgm:hierBranch val="init"/>
        </dgm:presLayoutVars>
      </dgm:prSet>
      <dgm:spPr/>
    </dgm:pt>
    <dgm:pt modelId="{54F14208-A92A-4D1B-9B7F-4BFBE67622D1}" type="pres">
      <dgm:prSet presAssocID="{B49DB640-AE41-4568-A87C-A7CFB7B33F45}" presName="rootComposite1" presStyleCnt="0"/>
      <dgm:spPr/>
    </dgm:pt>
    <dgm:pt modelId="{262F8B15-9BB1-423E-8FEE-C2CECDE30E99}" type="pres">
      <dgm:prSet presAssocID="{B49DB640-AE41-4568-A87C-A7CFB7B33F45}" presName="rootText1" presStyleLbl="node0" presStyleIdx="0" presStyleCnt="1" custScaleX="114744" custLinFactY="-20161" custLinFactNeighborX="-677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D2BBB5-623F-4A2F-BFD1-F10BAC06D110}" type="pres">
      <dgm:prSet presAssocID="{B49DB640-AE41-4568-A87C-A7CFB7B33F4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2C1D5BC-6CF1-44A2-A69A-A1AE50063F1E}" type="pres">
      <dgm:prSet presAssocID="{B49DB640-AE41-4568-A87C-A7CFB7B33F45}" presName="hierChild2" presStyleCnt="0"/>
      <dgm:spPr/>
    </dgm:pt>
    <dgm:pt modelId="{990A5720-1198-4E53-9CF7-742D36C8EFB8}" type="pres">
      <dgm:prSet presAssocID="{03BC57C9-F26C-4EF1-A119-D237D35A2807}" presName="Name37" presStyleLbl="parChTrans1D2" presStyleIdx="0" presStyleCnt="5"/>
      <dgm:spPr/>
      <dgm:t>
        <a:bodyPr/>
        <a:lstStyle/>
        <a:p>
          <a:endParaRPr lang="ru-RU"/>
        </a:p>
      </dgm:t>
    </dgm:pt>
    <dgm:pt modelId="{1FB5E0C3-453B-4EE4-9E7A-CC10938F956D}" type="pres">
      <dgm:prSet presAssocID="{82D739EE-C3F8-4877-B1F7-FDEF05F7F55D}" presName="hierRoot2" presStyleCnt="0">
        <dgm:presLayoutVars>
          <dgm:hierBranch val="init"/>
        </dgm:presLayoutVars>
      </dgm:prSet>
      <dgm:spPr/>
    </dgm:pt>
    <dgm:pt modelId="{F622C4E9-CB2D-44F1-BE5E-6E5250BAEB1D}" type="pres">
      <dgm:prSet presAssocID="{82D739EE-C3F8-4877-B1F7-FDEF05F7F55D}" presName="rootComposite" presStyleCnt="0"/>
      <dgm:spPr/>
    </dgm:pt>
    <dgm:pt modelId="{63E18014-2100-425C-88AE-9830D2BF08BA}" type="pres">
      <dgm:prSet presAssocID="{82D739EE-C3F8-4877-B1F7-FDEF05F7F55D}" presName="rootText" presStyleLbl="node2" presStyleIdx="0" presStyleCnt="5" custLinFactY="-8056" custLinFactNeighborX="34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C4579B-181B-4D5C-A8A3-938A59C0340C}" type="pres">
      <dgm:prSet presAssocID="{82D739EE-C3F8-4877-B1F7-FDEF05F7F55D}" presName="rootConnector" presStyleLbl="node2" presStyleIdx="0" presStyleCnt="5"/>
      <dgm:spPr/>
      <dgm:t>
        <a:bodyPr/>
        <a:lstStyle/>
        <a:p>
          <a:endParaRPr lang="ru-RU"/>
        </a:p>
      </dgm:t>
    </dgm:pt>
    <dgm:pt modelId="{28FCE0C2-4D9F-4056-8283-F36D5EF885EE}" type="pres">
      <dgm:prSet presAssocID="{82D739EE-C3F8-4877-B1F7-FDEF05F7F55D}" presName="hierChild4" presStyleCnt="0"/>
      <dgm:spPr/>
    </dgm:pt>
    <dgm:pt modelId="{BD406B35-7965-45A1-9022-91D0E4A47201}" type="pres">
      <dgm:prSet presAssocID="{82D739EE-C3F8-4877-B1F7-FDEF05F7F55D}" presName="hierChild5" presStyleCnt="0"/>
      <dgm:spPr/>
    </dgm:pt>
    <dgm:pt modelId="{28B5556E-4223-4D20-BEC0-83CFA27393DE}" type="pres">
      <dgm:prSet presAssocID="{5956840E-D138-4BDD-BBF3-0D76F8C34EAE}" presName="Name37" presStyleLbl="parChTrans1D2" presStyleIdx="1" presStyleCnt="5"/>
      <dgm:spPr/>
      <dgm:t>
        <a:bodyPr/>
        <a:lstStyle/>
        <a:p>
          <a:endParaRPr lang="ru-RU"/>
        </a:p>
      </dgm:t>
    </dgm:pt>
    <dgm:pt modelId="{0DC12241-CDD5-4CF1-B234-DD6CA3CEA7F0}" type="pres">
      <dgm:prSet presAssocID="{B9891584-E92F-49E5-8428-F6BE981D0760}" presName="hierRoot2" presStyleCnt="0">
        <dgm:presLayoutVars>
          <dgm:hierBranch val="init"/>
        </dgm:presLayoutVars>
      </dgm:prSet>
      <dgm:spPr/>
    </dgm:pt>
    <dgm:pt modelId="{FAEBDAA6-C733-4D9C-A004-E3E4753CBC2B}" type="pres">
      <dgm:prSet presAssocID="{B9891584-E92F-49E5-8428-F6BE981D0760}" presName="rootComposite" presStyleCnt="0"/>
      <dgm:spPr/>
    </dgm:pt>
    <dgm:pt modelId="{555895EE-2291-4353-83B0-3AADF5C5E18C}" type="pres">
      <dgm:prSet presAssocID="{B9891584-E92F-49E5-8428-F6BE981D0760}" presName="rootText" presStyleLbl="node2" presStyleIdx="1" presStyleCnt="5" custLinFactY="-8056" custLinFactNeighborX="1004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F06B99-BE02-4904-905E-084D35BF2B39}" type="pres">
      <dgm:prSet presAssocID="{B9891584-E92F-49E5-8428-F6BE981D0760}" presName="rootConnector" presStyleLbl="node2" presStyleIdx="1" presStyleCnt="5"/>
      <dgm:spPr/>
      <dgm:t>
        <a:bodyPr/>
        <a:lstStyle/>
        <a:p>
          <a:endParaRPr lang="ru-RU"/>
        </a:p>
      </dgm:t>
    </dgm:pt>
    <dgm:pt modelId="{74E5F6BA-6E12-483B-AE93-E4B955F6B593}" type="pres">
      <dgm:prSet presAssocID="{B9891584-E92F-49E5-8428-F6BE981D0760}" presName="hierChild4" presStyleCnt="0"/>
      <dgm:spPr/>
    </dgm:pt>
    <dgm:pt modelId="{02D096B3-E34F-4BAB-A861-F95E74449861}" type="pres">
      <dgm:prSet presAssocID="{B9891584-E92F-49E5-8428-F6BE981D0760}" presName="hierChild5" presStyleCnt="0"/>
      <dgm:spPr/>
    </dgm:pt>
    <dgm:pt modelId="{F4AD867E-F4CD-43B4-A5D8-B46DBF9BA001}" type="pres">
      <dgm:prSet presAssocID="{8D32F371-36F0-4641-AF43-639E30AF0814}" presName="Name37" presStyleLbl="parChTrans1D2" presStyleIdx="2" presStyleCnt="5"/>
      <dgm:spPr/>
      <dgm:t>
        <a:bodyPr/>
        <a:lstStyle/>
        <a:p>
          <a:endParaRPr lang="ru-RU"/>
        </a:p>
      </dgm:t>
    </dgm:pt>
    <dgm:pt modelId="{F6C18412-2978-45CB-B3D8-2AAF58FCE1E1}" type="pres">
      <dgm:prSet presAssocID="{2C999377-971C-47FB-935B-62E5AF422A43}" presName="hierRoot2" presStyleCnt="0">
        <dgm:presLayoutVars>
          <dgm:hierBranch val="init"/>
        </dgm:presLayoutVars>
      </dgm:prSet>
      <dgm:spPr/>
    </dgm:pt>
    <dgm:pt modelId="{652311CC-B085-4A05-9D68-63B251845275}" type="pres">
      <dgm:prSet presAssocID="{2C999377-971C-47FB-935B-62E5AF422A43}" presName="rootComposite" presStyleCnt="0"/>
      <dgm:spPr/>
    </dgm:pt>
    <dgm:pt modelId="{81C7B5E4-29A1-4035-9B57-22E318585E3D}" type="pres">
      <dgm:prSet presAssocID="{2C999377-971C-47FB-935B-62E5AF422A43}" presName="rootText" presStyleLbl="node2" presStyleIdx="2" presStyleCnt="5" custLinFactY="-8056" custLinFactNeighborX="572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4DE6B0-0071-427A-94FB-CDCE61609115}" type="pres">
      <dgm:prSet presAssocID="{2C999377-971C-47FB-935B-62E5AF422A43}" presName="rootConnector" presStyleLbl="node2" presStyleIdx="2" presStyleCnt="5"/>
      <dgm:spPr/>
      <dgm:t>
        <a:bodyPr/>
        <a:lstStyle/>
        <a:p>
          <a:endParaRPr lang="ru-RU"/>
        </a:p>
      </dgm:t>
    </dgm:pt>
    <dgm:pt modelId="{9C6FFF3F-7ED4-4B30-B16A-B07402C4CE01}" type="pres">
      <dgm:prSet presAssocID="{2C999377-971C-47FB-935B-62E5AF422A43}" presName="hierChild4" presStyleCnt="0"/>
      <dgm:spPr/>
    </dgm:pt>
    <dgm:pt modelId="{DCB5EB9D-AF85-423D-B734-F715A0EC868C}" type="pres">
      <dgm:prSet presAssocID="{2C999377-971C-47FB-935B-62E5AF422A43}" presName="hierChild5" presStyleCnt="0"/>
      <dgm:spPr/>
    </dgm:pt>
    <dgm:pt modelId="{8874A264-5BCE-479D-94D1-CF5D00B02445}" type="pres">
      <dgm:prSet presAssocID="{DECCB784-085D-4982-84C2-B26848B4B9AB}" presName="Name37" presStyleLbl="parChTrans1D2" presStyleIdx="3" presStyleCnt="5"/>
      <dgm:spPr/>
      <dgm:t>
        <a:bodyPr/>
        <a:lstStyle/>
        <a:p>
          <a:endParaRPr lang="ru-RU"/>
        </a:p>
      </dgm:t>
    </dgm:pt>
    <dgm:pt modelId="{D72F3958-4AAF-4A88-A77D-988117186966}" type="pres">
      <dgm:prSet presAssocID="{5B5618B2-5996-4DFF-A976-309F6E736357}" presName="hierRoot2" presStyleCnt="0">
        <dgm:presLayoutVars>
          <dgm:hierBranch val="init"/>
        </dgm:presLayoutVars>
      </dgm:prSet>
      <dgm:spPr/>
    </dgm:pt>
    <dgm:pt modelId="{F5CC91FB-00FA-4430-B0E8-4EAB77FC995A}" type="pres">
      <dgm:prSet presAssocID="{5B5618B2-5996-4DFF-A976-309F6E736357}" presName="rootComposite" presStyleCnt="0"/>
      <dgm:spPr/>
    </dgm:pt>
    <dgm:pt modelId="{8C723C0C-ABEC-4111-B2A1-5CB26FD71247}" type="pres">
      <dgm:prSet presAssocID="{5B5618B2-5996-4DFF-A976-309F6E736357}" presName="rootText" presStyleLbl="node2" presStyleIdx="3" presStyleCnt="5" custLinFactY="-8056" custLinFactNeighborX="2328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4E49FD-DB9E-49B9-A74E-0CBD6B2CA74A}" type="pres">
      <dgm:prSet presAssocID="{5B5618B2-5996-4DFF-A976-309F6E736357}" presName="rootConnector" presStyleLbl="node2" presStyleIdx="3" presStyleCnt="5"/>
      <dgm:spPr/>
      <dgm:t>
        <a:bodyPr/>
        <a:lstStyle/>
        <a:p>
          <a:endParaRPr lang="ru-RU"/>
        </a:p>
      </dgm:t>
    </dgm:pt>
    <dgm:pt modelId="{F65A52F1-7BF4-4E9A-B846-36DF05FFC72A}" type="pres">
      <dgm:prSet presAssocID="{5B5618B2-5996-4DFF-A976-309F6E736357}" presName="hierChild4" presStyleCnt="0"/>
      <dgm:spPr/>
    </dgm:pt>
    <dgm:pt modelId="{4E1104BA-CA7C-41A4-A70A-7165DA81499F}" type="pres">
      <dgm:prSet presAssocID="{5B5618B2-5996-4DFF-A976-309F6E736357}" presName="hierChild5" presStyleCnt="0"/>
      <dgm:spPr/>
    </dgm:pt>
    <dgm:pt modelId="{25F9B00F-EE5A-44D7-A12D-50892246638B}" type="pres">
      <dgm:prSet presAssocID="{F198D1D2-C717-4DAA-9B0A-6B3E33FFF1F7}" presName="Name37" presStyleLbl="parChTrans1D2" presStyleIdx="4" presStyleCnt="5"/>
      <dgm:spPr/>
      <dgm:t>
        <a:bodyPr/>
        <a:lstStyle/>
        <a:p>
          <a:endParaRPr lang="ru-RU"/>
        </a:p>
      </dgm:t>
    </dgm:pt>
    <dgm:pt modelId="{9B42A040-4A19-4B86-9CC2-186781E787CA}" type="pres">
      <dgm:prSet presAssocID="{1D390ABF-2C7C-4031-8823-E970015508DC}" presName="hierRoot2" presStyleCnt="0">
        <dgm:presLayoutVars>
          <dgm:hierBranch val="init"/>
        </dgm:presLayoutVars>
      </dgm:prSet>
      <dgm:spPr/>
    </dgm:pt>
    <dgm:pt modelId="{47F41305-A4AF-4090-BED7-E4B2DC098D85}" type="pres">
      <dgm:prSet presAssocID="{1D390ABF-2C7C-4031-8823-E970015508DC}" presName="rootComposite" presStyleCnt="0"/>
      <dgm:spPr/>
    </dgm:pt>
    <dgm:pt modelId="{F8B24188-10EB-4C47-A610-1F3875D4F9C5}" type="pres">
      <dgm:prSet presAssocID="{1D390ABF-2C7C-4031-8823-E970015508DC}" presName="rootText" presStyleLbl="node2" presStyleIdx="4" presStyleCnt="5" custLinFactY="-7883" custLinFactNeighborX="147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5BD951-AD93-40F8-83A3-685D2FF0AA07}" type="pres">
      <dgm:prSet presAssocID="{1D390ABF-2C7C-4031-8823-E970015508DC}" presName="rootConnector" presStyleLbl="node2" presStyleIdx="4" presStyleCnt="5"/>
      <dgm:spPr/>
      <dgm:t>
        <a:bodyPr/>
        <a:lstStyle/>
        <a:p>
          <a:endParaRPr lang="ru-RU"/>
        </a:p>
      </dgm:t>
    </dgm:pt>
    <dgm:pt modelId="{6770E067-3496-49A4-BB2A-FF8A1A284F36}" type="pres">
      <dgm:prSet presAssocID="{1D390ABF-2C7C-4031-8823-E970015508DC}" presName="hierChild4" presStyleCnt="0"/>
      <dgm:spPr/>
    </dgm:pt>
    <dgm:pt modelId="{8EB85A36-97BF-429E-859A-08C26962E77A}" type="pres">
      <dgm:prSet presAssocID="{1D390ABF-2C7C-4031-8823-E970015508DC}" presName="hierChild5" presStyleCnt="0"/>
      <dgm:spPr/>
    </dgm:pt>
    <dgm:pt modelId="{18D5C9C7-6A0E-48D3-9965-8D752B554719}" type="pres">
      <dgm:prSet presAssocID="{B49DB640-AE41-4568-A87C-A7CFB7B33F45}" presName="hierChild3" presStyleCnt="0"/>
      <dgm:spPr/>
    </dgm:pt>
  </dgm:ptLst>
  <dgm:cxnLst>
    <dgm:cxn modelId="{0615F309-A907-4E8F-A449-BE6BC7C0A5DF}" type="presOf" srcId="{1D390ABF-2C7C-4031-8823-E970015508DC}" destId="{F8B24188-10EB-4C47-A610-1F3875D4F9C5}" srcOrd="0" destOrd="0" presId="urn:microsoft.com/office/officeart/2005/8/layout/orgChart1"/>
    <dgm:cxn modelId="{D216597D-E93C-4E6E-BF40-918929A2CAE7}" srcId="{B49DB640-AE41-4568-A87C-A7CFB7B33F45}" destId="{82D739EE-C3F8-4877-B1F7-FDEF05F7F55D}" srcOrd="0" destOrd="0" parTransId="{03BC57C9-F26C-4EF1-A119-D237D35A2807}" sibTransId="{57DD8186-1A9E-4163-A88E-5125F9B314E4}"/>
    <dgm:cxn modelId="{F52F1AFC-D007-4A60-AC84-2C7D47B4E912}" type="presOf" srcId="{B49DB640-AE41-4568-A87C-A7CFB7B33F45}" destId="{7ED2BBB5-623F-4A2F-BFD1-F10BAC06D110}" srcOrd="1" destOrd="0" presId="urn:microsoft.com/office/officeart/2005/8/layout/orgChart1"/>
    <dgm:cxn modelId="{075B000B-2945-4A3B-8947-DCAF0D5C041D}" type="presOf" srcId="{B9891584-E92F-49E5-8428-F6BE981D0760}" destId="{4CF06B99-BE02-4904-905E-084D35BF2B39}" srcOrd="1" destOrd="0" presId="urn:microsoft.com/office/officeart/2005/8/layout/orgChart1"/>
    <dgm:cxn modelId="{9A8F738F-7E6F-475F-9CDF-971F5ACA0648}" type="presOf" srcId="{F198D1D2-C717-4DAA-9B0A-6B3E33FFF1F7}" destId="{25F9B00F-EE5A-44D7-A12D-50892246638B}" srcOrd="0" destOrd="0" presId="urn:microsoft.com/office/officeart/2005/8/layout/orgChart1"/>
    <dgm:cxn modelId="{5872AA6E-D2DA-474E-94F0-AADEF8003419}" srcId="{B49DB640-AE41-4568-A87C-A7CFB7B33F45}" destId="{2C999377-971C-47FB-935B-62E5AF422A43}" srcOrd="2" destOrd="0" parTransId="{8D32F371-36F0-4641-AF43-639E30AF0814}" sibTransId="{F8BBCCB2-44F8-4B5A-B3FF-16C209E1B175}"/>
    <dgm:cxn modelId="{10203FA4-D059-4A83-9278-EAAA06419A55}" type="presOf" srcId="{5B5618B2-5996-4DFF-A976-309F6E736357}" destId="{AB4E49FD-DB9E-49B9-A74E-0CBD6B2CA74A}" srcOrd="1" destOrd="0" presId="urn:microsoft.com/office/officeart/2005/8/layout/orgChart1"/>
    <dgm:cxn modelId="{B456249D-4329-4CE2-91C5-839292769F7F}" type="presOf" srcId="{DECCB784-085D-4982-84C2-B26848B4B9AB}" destId="{8874A264-5BCE-479D-94D1-CF5D00B02445}" srcOrd="0" destOrd="0" presId="urn:microsoft.com/office/officeart/2005/8/layout/orgChart1"/>
    <dgm:cxn modelId="{0230A5A9-F858-4A18-82E3-518C4B626383}" type="presOf" srcId="{03BC57C9-F26C-4EF1-A119-D237D35A2807}" destId="{990A5720-1198-4E53-9CF7-742D36C8EFB8}" srcOrd="0" destOrd="0" presId="urn:microsoft.com/office/officeart/2005/8/layout/orgChart1"/>
    <dgm:cxn modelId="{96A7994C-F7CB-4042-81F3-8921DFEF9AA4}" srcId="{BD073279-C75E-40E8-B996-CA7673366819}" destId="{B49DB640-AE41-4568-A87C-A7CFB7B33F45}" srcOrd="0" destOrd="0" parTransId="{F8E75BA7-7535-436B-B7B5-E0C7DD6571D8}" sibTransId="{F9DEE219-9146-4B92-A2FA-297B3C341BAF}"/>
    <dgm:cxn modelId="{0926F5F3-C495-43C8-A1A1-41B655F3E091}" type="presOf" srcId="{82D739EE-C3F8-4877-B1F7-FDEF05F7F55D}" destId="{47C4579B-181B-4D5C-A8A3-938A59C0340C}" srcOrd="1" destOrd="0" presId="urn:microsoft.com/office/officeart/2005/8/layout/orgChart1"/>
    <dgm:cxn modelId="{4339D8AC-8855-4B1D-A664-7FCFAF240BEE}" type="presOf" srcId="{2C999377-971C-47FB-935B-62E5AF422A43}" destId="{81C7B5E4-29A1-4035-9B57-22E318585E3D}" srcOrd="0" destOrd="0" presId="urn:microsoft.com/office/officeart/2005/8/layout/orgChart1"/>
    <dgm:cxn modelId="{223EF8EC-18D4-4AA1-8ADD-B5C651A79D70}" type="presOf" srcId="{2C999377-971C-47FB-935B-62E5AF422A43}" destId="{0B4DE6B0-0071-427A-94FB-CDCE61609115}" srcOrd="1" destOrd="0" presId="urn:microsoft.com/office/officeart/2005/8/layout/orgChart1"/>
    <dgm:cxn modelId="{EF0F78D7-20EB-46FA-8249-E9C59441A7A2}" type="presOf" srcId="{5B5618B2-5996-4DFF-A976-309F6E736357}" destId="{8C723C0C-ABEC-4111-B2A1-5CB26FD71247}" srcOrd="0" destOrd="0" presId="urn:microsoft.com/office/officeart/2005/8/layout/orgChart1"/>
    <dgm:cxn modelId="{E8ED4DCD-2496-4566-B4FF-955831B6AF96}" type="presOf" srcId="{5956840E-D138-4BDD-BBF3-0D76F8C34EAE}" destId="{28B5556E-4223-4D20-BEC0-83CFA27393DE}" srcOrd="0" destOrd="0" presId="urn:microsoft.com/office/officeart/2005/8/layout/orgChart1"/>
    <dgm:cxn modelId="{1BCD9D96-A453-47AF-B8AB-28F0316DE55E}" type="presOf" srcId="{B49DB640-AE41-4568-A87C-A7CFB7B33F45}" destId="{262F8B15-9BB1-423E-8FEE-C2CECDE30E99}" srcOrd="0" destOrd="0" presId="urn:microsoft.com/office/officeart/2005/8/layout/orgChart1"/>
    <dgm:cxn modelId="{3FCFF64B-0606-4A2B-AC9C-3C7DF5DF4C6F}" type="presOf" srcId="{1D390ABF-2C7C-4031-8823-E970015508DC}" destId="{CF5BD951-AD93-40F8-83A3-685D2FF0AA07}" srcOrd="1" destOrd="0" presId="urn:microsoft.com/office/officeart/2005/8/layout/orgChart1"/>
    <dgm:cxn modelId="{5C76BFAF-0867-4A67-BE4D-75E374703007}" type="presOf" srcId="{82D739EE-C3F8-4877-B1F7-FDEF05F7F55D}" destId="{63E18014-2100-425C-88AE-9830D2BF08BA}" srcOrd="0" destOrd="0" presId="urn:microsoft.com/office/officeart/2005/8/layout/orgChart1"/>
    <dgm:cxn modelId="{2ADFB078-6A3B-4BE3-9511-C934F0082D50}" srcId="{B49DB640-AE41-4568-A87C-A7CFB7B33F45}" destId="{5B5618B2-5996-4DFF-A976-309F6E736357}" srcOrd="3" destOrd="0" parTransId="{DECCB784-085D-4982-84C2-B26848B4B9AB}" sibTransId="{AF01A5BA-73B2-4CA1-B675-FCDC1478FE48}"/>
    <dgm:cxn modelId="{17F46794-5E20-4CD5-A6B8-B2055C7C877F}" type="presOf" srcId="{B9891584-E92F-49E5-8428-F6BE981D0760}" destId="{555895EE-2291-4353-83B0-3AADF5C5E18C}" srcOrd="0" destOrd="0" presId="urn:microsoft.com/office/officeart/2005/8/layout/orgChart1"/>
    <dgm:cxn modelId="{C29D4261-F28D-44F6-8BF0-1FADC94B7357}" type="presOf" srcId="{8D32F371-36F0-4641-AF43-639E30AF0814}" destId="{F4AD867E-F4CD-43B4-A5D8-B46DBF9BA001}" srcOrd="0" destOrd="0" presId="urn:microsoft.com/office/officeart/2005/8/layout/orgChart1"/>
    <dgm:cxn modelId="{BB6A6C09-1A8C-4693-A9A8-958A324E5297}" srcId="{B49DB640-AE41-4568-A87C-A7CFB7B33F45}" destId="{B9891584-E92F-49E5-8428-F6BE981D0760}" srcOrd="1" destOrd="0" parTransId="{5956840E-D138-4BDD-BBF3-0D76F8C34EAE}" sibTransId="{2243783F-319F-4200-AF77-A5273F56174C}"/>
    <dgm:cxn modelId="{AAF39BE2-E6AB-4C2C-8529-E616BAD33505}" srcId="{B49DB640-AE41-4568-A87C-A7CFB7B33F45}" destId="{1D390ABF-2C7C-4031-8823-E970015508DC}" srcOrd="4" destOrd="0" parTransId="{F198D1D2-C717-4DAA-9B0A-6B3E33FFF1F7}" sibTransId="{F3CB7529-9703-4B51-A5D9-9836389A3B85}"/>
    <dgm:cxn modelId="{A9F9EE72-0C00-4C22-8B95-6985A82102B2}" type="presOf" srcId="{BD073279-C75E-40E8-B996-CA7673366819}" destId="{1B87CD80-0575-4F61-AACB-C470ACAFF785}" srcOrd="0" destOrd="0" presId="urn:microsoft.com/office/officeart/2005/8/layout/orgChart1"/>
    <dgm:cxn modelId="{6506FFC1-E452-44A7-A40E-5919BA30A4DF}" type="presParOf" srcId="{1B87CD80-0575-4F61-AACB-C470ACAFF785}" destId="{E91D9CDC-A120-43F5-92F6-D7DA32EE7FAA}" srcOrd="0" destOrd="0" presId="urn:microsoft.com/office/officeart/2005/8/layout/orgChart1"/>
    <dgm:cxn modelId="{5BA3D4E3-1977-406A-991D-1B765E13C9C3}" type="presParOf" srcId="{E91D9CDC-A120-43F5-92F6-D7DA32EE7FAA}" destId="{54F14208-A92A-4D1B-9B7F-4BFBE67622D1}" srcOrd="0" destOrd="0" presId="urn:microsoft.com/office/officeart/2005/8/layout/orgChart1"/>
    <dgm:cxn modelId="{6ACF70B0-49CA-404D-A8D0-92C178919D26}" type="presParOf" srcId="{54F14208-A92A-4D1B-9B7F-4BFBE67622D1}" destId="{262F8B15-9BB1-423E-8FEE-C2CECDE30E99}" srcOrd="0" destOrd="0" presId="urn:microsoft.com/office/officeart/2005/8/layout/orgChart1"/>
    <dgm:cxn modelId="{D341956F-879A-41E5-B6A0-F8A62170E34B}" type="presParOf" srcId="{54F14208-A92A-4D1B-9B7F-4BFBE67622D1}" destId="{7ED2BBB5-623F-4A2F-BFD1-F10BAC06D110}" srcOrd="1" destOrd="0" presId="urn:microsoft.com/office/officeart/2005/8/layout/orgChart1"/>
    <dgm:cxn modelId="{ED2BC4CB-6F26-4A27-8FC4-32E39EE8610C}" type="presParOf" srcId="{E91D9CDC-A120-43F5-92F6-D7DA32EE7FAA}" destId="{92C1D5BC-6CF1-44A2-A69A-A1AE50063F1E}" srcOrd="1" destOrd="0" presId="urn:microsoft.com/office/officeart/2005/8/layout/orgChart1"/>
    <dgm:cxn modelId="{EBAE305F-CE0D-4200-B68F-3754DDF2129D}" type="presParOf" srcId="{92C1D5BC-6CF1-44A2-A69A-A1AE50063F1E}" destId="{990A5720-1198-4E53-9CF7-742D36C8EFB8}" srcOrd="0" destOrd="0" presId="urn:microsoft.com/office/officeart/2005/8/layout/orgChart1"/>
    <dgm:cxn modelId="{94EED0D0-FBC0-4F24-995E-93F89AEA5F29}" type="presParOf" srcId="{92C1D5BC-6CF1-44A2-A69A-A1AE50063F1E}" destId="{1FB5E0C3-453B-4EE4-9E7A-CC10938F956D}" srcOrd="1" destOrd="0" presId="urn:microsoft.com/office/officeart/2005/8/layout/orgChart1"/>
    <dgm:cxn modelId="{5F2DE973-E7E1-429A-96B1-987520CAC024}" type="presParOf" srcId="{1FB5E0C3-453B-4EE4-9E7A-CC10938F956D}" destId="{F622C4E9-CB2D-44F1-BE5E-6E5250BAEB1D}" srcOrd="0" destOrd="0" presId="urn:microsoft.com/office/officeart/2005/8/layout/orgChart1"/>
    <dgm:cxn modelId="{27B230B6-E0E3-48BA-B520-117327723B9C}" type="presParOf" srcId="{F622C4E9-CB2D-44F1-BE5E-6E5250BAEB1D}" destId="{63E18014-2100-425C-88AE-9830D2BF08BA}" srcOrd="0" destOrd="0" presId="urn:microsoft.com/office/officeart/2005/8/layout/orgChart1"/>
    <dgm:cxn modelId="{3E1E6887-6851-4A6B-AA7A-3723B47F926D}" type="presParOf" srcId="{F622C4E9-CB2D-44F1-BE5E-6E5250BAEB1D}" destId="{47C4579B-181B-4D5C-A8A3-938A59C0340C}" srcOrd="1" destOrd="0" presId="urn:microsoft.com/office/officeart/2005/8/layout/orgChart1"/>
    <dgm:cxn modelId="{0ECB0653-7B12-4757-8CCD-B02BBAAADC2A}" type="presParOf" srcId="{1FB5E0C3-453B-4EE4-9E7A-CC10938F956D}" destId="{28FCE0C2-4D9F-4056-8283-F36D5EF885EE}" srcOrd="1" destOrd="0" presId="urn:microsoft.com/office/officeart/2005/8/layout/orgChart1"/>
    <dgm:cxn modelId="{36D93032-9FDB-47D7-9340-1F415988D4AB}" type="presParOf" srcId="{1FB5E0C3-453B-4EE4-9E7A-CC10938F956D}" destId="{BD406B35-7965-45A1-9022-91D0E4A47201}" srcOrd="2" destOrd="0" presId="urn:microsoft.com/office/officeart/2005/8/layout/orgChart1"/>
    <dgm:cxn modelId="{DD7686A6-645C-495E-B81C-A820D8404178}" type="presParOf" srcId="{92C1D5BC-6CF1-44A2-A69A-A1AE50063F1E}" destId="{28B5556E-4223-4D20-BEC0-83CFA27393DE}" srcOrd="2" destOrd="0" presId="urn:microsoft.com/office/officeart/2005/8/layout/orgChart1"/>
    <dgm:cxn modelId="{7FF0ADFE-7D19-4EC7-BAAB-4A9C2B022782}" type="presParOf" srcId="{92C1D5BC-6CF1-44A2-A69A-A1AE50063F1E}" destId="{0DC12241-CDD5-4CF1-B234-DD6CA3CEA7F0}" srcOrd="3" destOrd="0" presId="urn:microsoft.com/office/officeart/2005/8/layout/orgChart1"/>
    <dgm:cxn modelId="{0EF877E0-AA01-4512-B902-D208EA959EE3}" type="presParOf" srcId="{0DC12241-CDD5-4CF1-B234-DD6CA3CEA7F0}" destId="{FAEBDAA6-C733-4D9C-A004-E3E4753CBC2B}" srcOrd="0" destOrd="0" presId="urn:microsoft.com/office/officeart/2005/8/layout/orgChart1"/>
    <dgm:cxn modelId="{EDEE2F0B-8B8A-4676-9BE4-BEB616520714}" type="presParOf" srcId="{FAEBDAA6-C733-4D9C-A004-E3E4753CBC2B}" destId="{555895EE-2291-4353-83B0-3AADF5C5E18C}" srcOrd="0" destOrd="0" presId="urn:microsoft.com/office/officeart/2005/8/layout/orgChart1"/>
    <dgm:cxn modelId="{3E24029C-36B8-4E70-869F-1C7846F6E6CD}" type="presParOf" srcId="{FAEBDAA6-C733-4D9C-A004-E3E4753CBC2B}" destId="{4CF06B99-BE02-4904-905E-084D35BF2B39}" srcOrd="1" destOrd="0" presId="urn:microsoft.com/office/officeart/2005/8/layout/orgChart1"/>
    <dgm:cxn modelId="{93D13CA5-EF7B-4C1A-B8AE-B52BD7515536}" type="presParOf" srcId="{0DC12241-CDD5-4CF1-B234-DD6CA3CEA7F0}" destId="{74E5F6BA-6E12-483B-AE93-E4B955F6B593}" srcOrd="1" destOrd="0" presId="urn:microsoft.com/office/officeart/2005/8/layout/orgChart1"/>
    <dgm:cxn modelId="{E0770EBB-6936-4359-94B2-564181FE1EA9}" type="presParOf" srcId="{0DC12241-CDD5-4CF1-B234-DD6CA3CEA7F0}" destId="{02D096B3-E34F-4BAB-A861-F95E74449861}" srcOrd="2" destOrd="0" presId="urn:microsoft.com/office/officeart/2005/8/layout/orgChart1"/>
    <dgm:cxn modelId="{EA37F7BF-EAF5-44EF-88A9-15B5924F1C32}" type="presParOf" srcId="{92C1D5BC-6CF1-44A2-A69A-A1AE50063F1E}" destId="{F4AD867E-F4CD-43B4-A5D8-B46DBF9BA001}" srcOrd="4" destOrd="0" presId="urn:microsoft.com/office/officeart/2005/8/layout/orgChart1"/>
    <dgm:cxn modelId="{2E1D394E-962E-477D-A6DF-1B8A2BB4F067}" type="presParOf" srcId="{92C1D5BC-6CF1-44A2-A69A-A1AE50063F1E}" destId="{F6C18412-2978-45CB-B3D8-2AAF58FCE1E1}" srcOrd="5" destOrd="0" presId="urn:microsoft.com/office/officeart/2005/8/layout/orgChart1"/>
    <dgm:cxn modelId="{81EE46F1-2A9E-48D8-8668-CFC849BFA1A4}" type="presParOf" srcId="{F6C18412-2978-45CB-B3D8-2AAF58FCE1E1}" destId="{652311CC-B085-4A05-9D68-63B251845275}" srcOrd="0" destOrd="0" presId="urn:microsoft.com/office/officeart/2005/8/layout/orgChart1"/>
    <dgm:cxn modelId="{C79FE23D-83B1-4F83-A316-FC76D06C1A0D}" type="presParOf" srcId="{652311CC-B085-4A05-9D68-63B251845275}" destId="{81C7B5E4-29A1-4035-9B57-22E318585E3D}" srcOrd="0" destOrd="0" presId="urn:microsoft.com/office/officeart/2005/8/layout/orgChart1"/>
    <dgm:cxn modelId="{1343405A-DE32-4154-A6DB-917FCB459595}" type="presParOf" srcId="{652311CC-B085-4A05-9D68-63B251845275}" destId="{0B4DE6B0-0071-427A-94FB-CDCE61609115}" srcOrd="1" destOrd="0" presId="urn:microsoft.com/office/officeart/2005/8/layout/orgChart1"/>
    <dgm:cxn modelId="{1626E9DB-75E2-4306-869C-68A1D382B2BD}" type="presParOf" srcId="{F6C18412-2978-45CB-B3D8-2AAF58FCE1E1}" destId="{9C6FFF3F-7ED4-4B30-B16A-B07402C4CE01}" srcOrd="1" destOrd="0" presId="urn:microsoft.com/office/officeart/2005/8/layout/orgChart1"/>
    <dgm:cxn modelId="{5CD92799-68BF-4B51-A727-5B35ED277E13}" type="presParOf" srcId="{F6C18412-2978-45CB-B3D8-2AAF58FCE1E1}" destId="{DCB5EB9D-AF85-423D-B734-F715A0EC868C}" srcOrd="2" destOrd="0" presId="urn:microsoft.com/office/officeart/2005/8/layout/orgChart1"/>
    <dgm:cxn modelId="{3335846E-E06B-4F86-A562-78E872E48628}" type="presParOf" srcId="{92C1D5BC-6CF1-44A2-A69A-A1AE50063F1E}" destId="{8874A264-5BCE-479D-94D1-CF5D00B02445}" srcOrd="6" destOrd="0" presId="urn:microsoft.com/office/officeart/2005/8/layout/orgChart1"/>
    <dgm:cxn modelId="{EED21F74-7D0A-490A-9D25-27C3FE6832E9}" type="presParOf" srcId="{92C1D5BC-6CF1-44A2-A69A-A1AE50063F1E}" destId="{D72F3958-4AAF-4A88-A77D-988117186966}" srcOrd="7" destOrd="0" presId="urn:microsoft.com/office/officeart/2005/8/layout/orgChart1"/>
    <dgm:cxn modelId="{88CA82F3-DE09-47CD-B140-890A7577E874}" type="presParOf" srcId="{D72F3958-4AAF-4A88-A77D-988117186966}" destId="{F5CC91FB-00FA-4430-B0E8-4EAB77FC995A}" srcOrd="0" destOrd="0" presId="urn:microsoft.com/office/officeart/2005/8/layout/orgChart1"/>
    <dgm:cxn modelId="{283F15CC-9C61-46E3-B5E9-725D2C7C55A5}" type="presParOf" srcId="{F5CC91FB-00FA-4430-B0E8-4EAB77FC995A}" destId="{8C723C0C-ABEC-4111-B2A1-5CB26FD71247}" srcOrd="0" destOrd="0" presId="urn:microsoft.com/office/officeart/2005/8/layout/orgChart1"/>
    <dgm:cxn modelId="{978EE60C-69A6-4028-BD50-CF36C6B9A169}" type="presParOf" srcId="{F5CC91FB-00FA-4430-B0E8-4EAB77FC995A}" destId="{AB4E49FD-DB9E-49B9-A74E-0CBD6B2CA74A}" srcOrd="1" destOrd="0" presId="urn:microsoft.com/office/officeart/2005/8/layout/orgChart1"/>
    <dgm:cxn modelId="{A50F1762-6335-4009-AB35-AE5F4D6938D3}" type="presParOf" srcId="{D72F3958-4AAF-4A88-A77D-988117186966}" destId="{F65A52F1-7BF4-4E9A-B846-36DF05FFC72A}" srcOrd="1" destOrd="0" presId="urn:microsoft.com/office/officeart/2005/8/layout/orgChart1"/>
    <dgm:cxn modelId="{F3F53FF2-3D57-4A08-A5E8-4DAFBF7C75DA}" type="presParOf" srcId="{D72F3958-4AAF-4A88-A77D-988117186966}" destId="{4E1104BA-CA7C-41A4-A70A-7165DA81499F}" srcOrd="2" destOrd="0" presId="urn:microsoft.com/office/officeart/2005/8/layout/orgChart1"/>
    <dgm:cxn modelId="{9EEC4C8B-D02A-462B-AB20-C3FA4A7C4A89}" type="presParOf" srcId="{92C1D5BC-6CF1-44A2-A69A-A1AE50063F1E}" destId="{25F9B00F-EE5A-44D7-A12D-50892246638B}" srcOrd="8" destOrd="0" presId="urn:microsoft.com/office/officeart/2005/8/layout/orgChart1"/>
    <dgm:cxn modelId="{4D06B601-C647-4C1F-A622-B19C464059E6}" type="presParOf" srcId="{92C1D5BC-6CF1-44A2-A69A-A1AE50063F1E}" destId="{9B42A040-4A19-4B86-9CC2-186781E787CA}" srcOrd="9" destOrd="0" presId="urn:microsoft.com/office/officeart/2005/8/layout/orgChart1"/>
    <dgm:cxn modelId="{F157FA64-01C4-4F9A-8B36-A245098705FE}" type="presParOf" srcId="{9B42A040-4A19-4B86-9CC2-186781E787CA}" destId="{47F41305-A4AF-4090-BED7-E4B2DC098D85}" srcOrd="0" destOrd="0" presId="urn:microsoft.com/office/officeart/2005/8/layout/orgChart1"/>
    <dgm:cxn modelId="{37AB08FA-B372-479C-859C-F0679107178A}" type="presParOf" srcId="{47F41305-A4AF-4090-BED7-E4B2DC098D85}" destId="{F8B24188-10EB-4C47-A610-1F3875D4F9C5}" srcOrd="0" destOrd="0" presId="urn:microsoft.com/office/officeart/2005/8/layout/orgChart1"/>
    <dgm:cxn modelId="{02360B4A-6E16-41E2-A6FC-3ABDD10BC82F}" type="presParOf" srcId="{47F41305-A4AF-4090-BED7-E4B2DC098D85}" destId="{CF5BD951-AD93-40F8-83A3-685D2FF0AA07}" srcOrd="1" destOrd="0" presId="urn:microsoft.com/office/officeart/2005/8/layout/orgChart1"/>
    <dgm:cxn modelId="{01A78745-0E2F-409D-91A8-57CE7820A996}" type="presParOf" srcId="{9B42A040-4A19-4B86-9CC2-186781E787CA}" destId="{6770E067-3496-49A4-BB2A-FF8A1A284F36}" srcOrd="1" destOrd="0" presId="urn:microsoft.com/office/officeart/2005/8/layout/orgChart1"/>
    <dgm:cxn modelId="{5A0A8013-0DDA-474E-9849-688C97EFA6FB}" type="presParOf" srcId="{9B42A040-4A19-4B86-9CC2-186781E787CA}" destId="{8EB85A36-97BF-429E-859A-08C26962E77A}" srcOrd="2" destOrd="0" presId="urn:microsoft.com/office/officeart/2005/8/layout/orgChart1"/>
    <dgm:cxn modelId="{8BD2CA3F-7077-44CE-B61B-1DFF8D85CB81}" type="presParOf" srcId="{E91D9CDC-A120-43F5-92F6-D7DA32EE7FAA}" destId="{18D5C9C7-6A0E-48D3-9965-8D752B55471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89255-7264-4BBC-A77D-44BA5D133DF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3BAD1E-54BA-4106-A85E-8EC079BA8EC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2013 год</a:t>
          </a:r>
          <a:endParaRPr lang="ru-RU" b="1" dirty="0">
            <a:solidFill>
              <a:schemeClr val="tx1"/>
            </a:solidFill>
          </a:endParaRPr>
        </a:p>
      </dgm:t>
    </dgm:pt>
    <dgm:pt modelId="{EC06797F-FC25-4378-AFF2-86AB1E0E45E4}" type="parTrans" cxnId="{027CD13C-AA93-4636-9E31-7006B3DB7C70}">
      <dgm:prSet/>
      <dgm:spPr/>
      <dgm:t>
        <a:bodyPr/>
        <a:lstStyle/>
        <a:p>
          <a:endParaRPr lang="ru-RU"/>
        </a:p>
      </dgm:t>
    </dgm:pt>
    <dgm:pt modelId="{5C8C1BA3-EB2E-4E96-BD84-FF762E32880F}" type="sibTrans" cxnId="{027CD13C-AA93-4636-9E31-7006B3DB7C70}">
      <dgm:prSet/>
      <dgm:spPr/>
      <dgm:t>
        <a:bodyPr/>
        <a:lstStyle/>
        <a:p>
          <a:endParaRPr lang="ru-RU"/>
        </a:p>
      </dgm:t>
    </dgm:pt>
    <dgm:pt modelId="{FDD4C0D2-5D12-4051-8E46-F0847FBDEB15}">
      <dgm:prSet phldrT="[Текст]"/>
      <dgm:spPr/>
      <dgm:t>
        <a:bodyPr/>
        <a:lstStyle/>
        <a:p>
          <a:r>
            <a:rPr lang="ru-RU" dirty="0" smtClean="0"/>
            <a:t>33 ведомственных и долгосрочных целевых программы</a:t>
          </a:r>
          <a:endParaRPr lang="ru-RU" dirty="0"/>
        </a:p>
      </dgm:t>
    </dgm:pt>
    <dgm:pt modelId="{6E0730BE-990D-44A8-8158-AC461928A891}" type="parTrans" cxnId="{528C94F9-F42A-4029-BE74-14A5ED163EE8}">
      <dgm:prSet/>
      <dgm:spPr/>
      <dgm:t>
        <a:bodyPr/>
        <a:lstStyle/>
        <a:p>
          <a:endParaRPr lang="ru-RU"/>
        </a:p>
      </dgm:t>
    </dgm:pt>
    <dgm:pt modelId="{EDCCF921-A24D-492B-9C09-480E7B69251A}" type="sibTrans" cxnId="{528C94F9-F42A-4029-BE74-14A5ED163EE8}">
      <dgm:prSet/>
      <dgm:spPr/>
      <dgm:t>
        <a:bodyPr/>
        <a:lstStyle/>
        <a:p>
          <a:endParaRPr lang="ru-RU"/>
        </a:p>
      </dgm:t>
    </dgm:pt>
    <dgm:pt modelId="{E5FA6839-7161-43A2-8D42-4B136E22B969}" type="pres">
      <dgm:prSet presAssocID="{1F889255-7264-4BBC-A77D-44BA5D133DF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BE92AE-572C-4F18-A7A0-B4D51A9B5718}" type="pres">
      <dgm:prSet presAssocID="{7C3BAD1E-54BA-4106-A85E-8EC079BA8EC1}" presName="composite" presStyleCnt="0"/>
      <dgm:spPr/>
    </dgm:pt>
    <dgm:pt modelId="{94CFFDD4-3AB0-419D-AA0C-1511FA1BF6E4}" type="pres">
      <dgm:prSet presAssocID="{7C3BAD1E-54BA-4106-A85E-8EC079BA8EC1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577DA-A715-4BB9-B712-EABB1FC42F09}" type="pres">
      <dgm:prSet presAssocID="{7C3BAD1E-54BA-4106-A85E-8EC079BA8EC1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A9A45C-6E59-4EEE-BA56-7D70B11D4050}" type="presOf" srcId="{7C3BAD1E-54BA-4106-A85E-8EC079BA8EC1}" destId="{94CFFDD4-3AB0-419D-AA0C-1511FA1BF6E4}" srcOrd="0" destOrd="0" presId="urn:microsoft.com/office/officeart/2005/8/layout/chevron2"/>
    <dgm:cxn modelId="{206462C0-7798-4CED-950F-5510A995E251}" type="presOf" srcId="{1F889255-7264-4BBC-A77D-44BA5D133DF5}" destId="{E5FA6839-7161-43A2-8D42-4B136E22B969}" srcOrd="0" destOrd="0" presId="urn:microsoft.com/office/officeart/2005/8/layout/chevron2"/>
    <dgm:cxn modelId="{7D5295B7-9BC2-4758-A432-1EDDEB3762D6}" type="presOf" srcId="{FDD4C0D2-5D12-4051-8E46-F0847FBDEB15}" destId="{139577DA-A715-4BB9-B712-EABB1FC42F09}" srcOrd="0" destOrd="0" presId="urn:microsoft.com/office/officeart/2005/8/layout/chevron2"/>
    <dgm:cxn modelId="{027CD13C-AA93-4636-9E31-7006B3DB7C70}" srcId="{1F889255-7264-4BBC-A77D-44BA5D133DF5}" destId="{7C3BAD1E-54BA-4106-A85E-8EC079BA8EC1}" srcOrd="0" destOrd="0" parTransId="{EC06797F-FC25-4378-AFF2-86AB1E0E45E4}" sibTransId="{5C8C1BA3-EB2E-4E96-BD84-FF762E32880F}"/>
    <dgm:cxn modelId="{528C94F9-F42A-4029-BE74-14A5ED163EE8}" srcId="{7C3BAD1E-54BA-4106-A85E-8EC079BA8EC1}" destId="{FDD4C0D2-5D12-4051-8E46-F0847FBDEB15}" srcOrd="0" destOrd="0" parTransId="{6E0730BE-990D-44A8-8158-AC461928A891}" sibTransId="{EDCCF921-A24D-492B-9C09-480E7B69251A}"/>
    <dgm:cxn modelId="{9679EB57-085B-4940-B14F-67883672A401}" type="presParOf" srcId="{E5FA6839-7161-43A2-8D42-4B136E22B969}" destId="{AABE92AE-572C-4F18-A7A0-B4D51A9B5718}" srcOrd="0" destOrd="0" presId="urn:microsoft.com/office/officeart/2005/8/layout/chevron2"/>
    <dgm:cxn modelId="{07B7CF21-CCF6-46FB-AFE3-0299907BFA9B}" type="presParOf" srcId="{AABE92AE-572C-4F18-A7A0-B4D51A9B5718}" destId="{94CFFDD4-3AB0-419D-AA0C-1511FA1BF6E4}" srcOrd="0" destOrd="0" presId="urn:microsoft.com/office/officeart/2005/8/layout/chevron2"/>
    <dgm:cxn modelId="{CFF8A4A8-0E85-47DA-A4FE-86DA658FA3DB}" type="presParOf" srcId="{AABE92AE-572C-4F18-A7A0-B4D51A9B5718}" destId="{139577DA-A715-4BB9-B712-EABB1FC42F0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53AAF7-0765-44DF-BFC8-17AB3E4EB27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BEA670-FBB8-477A-B85E-8C103151BA0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2014-2016 годы</a:t>
          </a:r>
          <a:endParaRPr lang="ru-RU" b="1" dirty="0">
            <a:solidFill>
              <a:schemeClr val="tx1"/>
            </a:solidFill>
          </a:endParaRPr>
        </a:p>
      </dgm:t>
    </dgm:pt>
    <dgm:pt modelId="{4E389348-0F6B-43BF-82C0-AEFCAFE85867}" type="parTrans" cxnId="{DA216A3D-C824-4BBD-A92B-A560EEAA57F1}">
      <dgm:prSet/>
      <dgm:spPr/>
      <dgm:t>
        <a:bodyPr/>
        <a:lstStyle/>
        <a:p>
          <a:endParaRPr lang="ru-RU"/>
        </a:p>
      </dgm:t>
    </dgm:pt>
    <dgm:pt modelId="{343DBE73-3A45-4108-8B47-B33ABF723A0E}" type="sibTrans" cxnId="{DA216A3D-C824-4BBD-A92B-A560EEAA57F1}">
      <dgm:prSet/>
      <dgm:spPr/>
      <dgm:t>
        <a:bodyPr/>
        <a:lstStyle/>
        <a:p>
          <a:endParaRPr lang="ru-RU"/>
        </a:p>
      </dgm:t>
    </dgm:pt>
    <dgm:pt modelId="{09038A25-4395-435D-A78B-5746C46CACC1}">
      <dgm:prSet phldrT="[Текст]"/>
      <dgm:spPr/>
      <dgm:t>
        <a:bodyPr/>
        <a:lstStyle/>
        <a:p>
          <a:r>
            <a:rPr lang="ru-RU" dirty="0" smtClean="0"/>
            <a:t>16 муниципальных программ</a:t>
          </a:r>
          <a:endParaRPr lang="ru-RU" dirty="0"/>
        </a:p>
      </dgm:t>
    </dgm:pt>
    <dgm:pt modelId="{EB51CC23-7977-4FBC-B825-2A5B3AEC6E08}" type="parTrans" cxnId="{AABFA1E9-9C3E-48FB-8797-A8C364021D05}">
      <dgm:prSet/>
      <dgm:spPr/>
      <dgm:t>
        <a:bodyPr/>
        <a:lstStyle/>
        <a:p>
          <a:endParaRPr lang="ru-RU"/>
        </a:p>
      </dgm:t>
    </dgm:pt>
    <dgm:pt modelId="{F4F04931-279D-48FA-BC7C-ABAB6576882C}" type="sibTrans" cxnId="{AABFA1E9-9C3E-48FB-8797-A8C364021D05}">
      <dgm:prSet/>
      <dgm:spPr/>
      <dgm:t>
        <a:bodyPr/>
        <a:lstStyle/>
        <a:p>
          <a:endParaRPr lang="ru-RU"/>
        </a:p>
      </dgm:t>
    </dgm:pt>
    <dgm:pt modelId="{BDB09F3F-8D13-424A-B920-284EF66BAA11}">
      <dgm:prSet phldrT="[Текст]"/>
      <dgm:spPr/>
      <dgm:t>
        <a:bodyPr/>
        <a:lstStyle/>
        <a:p>
          <a:r>
            <a:rPr lang="ru-RU" dirty="0" smtClean="0"/>
            <a:t>40 подпрограмм</a:t>
          </a:r>
          <a:endParaRPr lang="ru-RU" dirty="0"/>
        </a:p>
      </dgm:t>
    </dgm:pt>
    <dgm:pt modelId="{71D1FEE8-6CF1-4E39-B02E-79E18178E25D}" type="parTrans" cxnId="{0284307C-06E6-49B8-8E6B-27AA4A0EDAFC}">
      <dgm:prSet/>
      <dgm:spPr/>
      <dgm:t>
        <a:bodyPr/>
        <a:lstStyle/>
        <a:p>
          <a:endParaRPr lang="ru-RU"/>
        </a:p>
      </dgm:t>
    </dgm:pt>
    <dgm:pt modelId="{EB287A84-606A-428B-B28A-489BA58F9DF0}" type="sibTrans" cxnId="{0284307C-06E6-49B8-8E6B-27AA4A0EDAFC}">
      <dgm:prSet/>
      <dgm:spPr/>
      <dgm:t>
        <a:bodyPr/>
        <a:lstStyle/>
        <a:p>
          <a:endParaRPr lang="ru-RU"/>
        </a:p>
      </dgm:t>
    </dgm:pt>
    <dgm:pt modelId="{F2A270E9-60DE-4863-BF69-A4C9C52497DD}">
      <dgm:prSet phldrT="[Текст]"/>
      <dgm:spPr/>
      <dgm:t>
        <a:bodyPr/>
        <a:lstStyle/>
        <a:p>
          <a:r>
            <a:rPr lang="ru-RU" dirty="0" smtClean="0"/>
            <a:t>53 основных мероприятия</a:t>
          </a:r>
          <a:endParaRPr lang="ru-RU" dirty="0"/>
        </a:p>
      </dgm:t>
    </dgm:pt>
    <dgm:pt modelId="{662DFF3D-1150-407F-B69E-28AFBCF13ACD}" type="parTrans" cxnId="{EB4F6CE5-23EB-4012-B1DB-0E46CD255731}">
      <dgm:prSet/>
      <dgm:spPr/>
    </dgm:pt>
    <dgm:pt modelId="{881E77AE-DB32-4924-8B3A-D2F2482D0D0A}" type="sibTrans" cxnId="{EB4F6CE5-23EB-4012-B1DB-0E46CD255731}">
      <dgm:prSet/>
      <dgm:spPr/>
    </dgm:pt>
    <dgm:pt modelId="{79DF7CFD-CE89-42B9-8A54-B37662A566BA}">
      <dgm:prSet phldrT="[Текст]"/>
      <dgm:spPr/>
      <dgm:t>
        <a:bodyPr/>
        <a:lstStyle/>
        <a:p>
          <a:r>
            <a:rPr lang="ru-RU" dirty="0" smtClean="0"/>
            <a:t>47 мероприятий</a:t>
          </a:r>
          <a:endParaRPr lang="ru-RU" dirty="0"/>
        </a:p>
      </dgm:t>
    </dgm:pt>
    <dgm:pt modelId="{64305D02-BD38-4462-B866-C967797CB6C5}" type="parTrans" cxnId="{2C0C04BA-E5FB-48F4-BFE9-253510B70518}">
      <dgm:prSet/>
      <dgm:spPr/>
    </dgm:pt>
    <dgm:pt modelId="{9C7796F4-8364-4519-8C71-7490718EF090}" type="sibTrans" cxnId="{2C0C04BA-E5FB-48F4-BFE9-253510B70518}">
      <dgm:prSet/>
      <dgm:spPr/>
    </dgm:pt>
    <dgm:pt modelId="{EF3BAC7D-C37F-4EF7-B245-ECE4FE8B5CA7}">
      <dgm:prSet phldrT="[Текст]"/>
      <dgm:spPr/>
      <dgm:t>
        <a:bodyPr/>
        <a:lstStyle/>
        <a:p>
          <a:endParaRPr lang="ru-RU" dirty="0"/>
        </a:p>
      </dgm:t>
    </dgm:pt>
    <dgm:pt modelId="{B5941E17-367F-4293-988E-42121B4ED534}" type="parTrans" cxnId="{1291AC24-6F45-4DC5-B29F-96DB1B4D0539}">
      <dgm:prSet/>
      <dgm:spPr/>
    </dgm:pt>
    <dgm:pt modelId="{2E06BE5E-078B-44A3-B588-545C5D8A8777}" type="sibTrans" cxnId="{1291AC24-6F45-4DC5-B29F-96DB1B4D0539}">
      <dgm:prSet/>
      <dgm:spPr/>
    </dgm:pt>
    <dgm:pt modelId="{047DFA7E-1FBC-47C7-9EDF-AA5CAC2B4155}">
      <dgm:prSet phldrT="[Текст]"/>
      <dgm:spPr/>
      <dgm:t>
        <a:bodyPr/>
        <a:lstStyle/>
        <a:p>
          <a:endParaRPr lang="ru-RU" dirty="0"/>
        </a:p>
      </dgm:t>
    </dgm:pt>
    <dgm:pt modelId="{D52CBC48-9BCC-41E8-B060-284375EB49C8}" type="parTrans" cxnId="{8F6A9E17-727C-4FBE-8E42-12456D2EB887}">
      <dgm:prSet/>
      <dgm:spPr/>
    </dgm:pt>
    <dgm:pt modelId="{56EDF51A-C1CA-4603-A6BF-CCC0E955FAF0}" type="sibTrans" cxnId="{8F6A9E17-727C-4FBE-8E42-12456D2EB887}">
      <dgm:prSet/>
      <dgm:spPr/>
    </dgm:pt>
    <dgm:pt modelId="{61F74A08-F6DF-4696-AEE0-05836FD057B2}">
      <dgm:prSet phldrT="[Текст]"/>
      <dgm:spPr/>
      <dgm:t>
        <a:bodyPr/>
        <a:lstStyle/>
        <a:p>
          <a:endParaRPr lang="ru-RU" dirty="0"/>
        </a:p>
      </dgm:t>
    </dgm:pt>
    <dgm:pt modelId="{9339AD22-2BF5-478D-B1EF-36BC4C45484B}" type="parTrans" cxnId="{76CE9040-594B-4313-89DE-9F1338403DC6}">
      <dgm:prSet/>
      <dgm:spPr/>
    </dgm:pt>
    <dgm:pt modelId="{7890CD4A-28BE-414A-9B6E-3BA31D03C757}" type="sibTrans" cxnId="{76CE9040-594B-4313-89DE-9F1338403DC6}">
      <dgm:prSet/>
      <dgm:spPr/>
    </dgm:pt>
    <dgm:pt modelId="{631F922D-1D59-48A8-90F9-EC1082734F93}" type="pres">
      <dgm:prSet presAssocID="{ED53AAF7-0765-44DF-BFC8-17AB3E4EB27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B34099-2B6A-4FF9-B577-AE76A4AC5495}" type="pres">
      <dgm:prSet presAssocID="{30BEA670-FBB8-477A-B85E-8C103151BA0E}" presName="composite" presStyleCnt="0"/>
      <dgm:spPr/>
    </dgm:pt>
    <dgm:pt modelId="{D6880492-296F-4D73-AA68-BE43678BFFBA}" type="pres">
      <dgm:prSet presAssocID="{30BEA670-FBB8-477A-B85E-8C103151BA0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B520E-5975-4367-81D0-82F8EF3C40A6}" type="pres">
      <dgm:prSet presAssocID="{30BEA670-FBB8-477A-B85E-8C103151BA0E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CE9040-594B-4313-89DE-9F1338403DC6}" srcId="{30BEA670-FBB8-477A-B85E-8C103151BA0E}" destId="{61F74A08-F6DF-4696-AEE0-05836FD057B2}" srcOrd="5" destOrd="0" parTransId="{9339AD22-2BF5-478D-B1EF-36BC4C45484B}" sibTransId="{7890CD4A-28BE-414A-9B6E-3BA31D03C757}"/>
    <dgm:cxn modelId="{DA216A3D-C824-4BBD-A92B-A560EEAA57F1}" srcId="{ED53AAF7-0765-44DF-BFC8-17AB3E4EB27F}" destId="{30BEA670-FBB8-477A-B85E-8C103151BA0E}" srcOrd="0" destOrd="0" parTransId="{4E389348-0F6B-43BF-82C0-AEFCAFE85867}" sibTransId="{343DBE73-3A45-4108-8B47-B33ABF723A0E}"/>
    <dgm:cxn modelId="{AABFA1E9-9C3E-48FB-8797-A8C364021D05}" srcId="{30BEA670-FBB8-477A-B85E-8C103151BA0E}" destId="{09038A25-4395-435D-A78B-5746C46CACC1}" srcOrd="0" destOrd="0" parTransId="{EB51CC23-7977-4FBC-B825-2A5B3AEC6E08}" sibTransId="{F4F04931-279D-48FA-BC7C-ABAB6576882C}"/>
    <dgm:cxn modelId="{2C0C04BA-E5FB-48F4-BFE9-253510B70518}" srcId="{30BEA670-FBB8-477A-B85E-8C103151BA0E}" destId="{79DF7CFD-CE89-42B9-8A54-B37662A566BA}" srcOrd="6" destOrd="0" parTransId="{64305D02-BD38-4462-B866-C967797CB6C5}" sibTransId="{9C7796F4-8364-4519-8C71-7490718EF090}"/>
    <dgm:cxn modelId="{AE383CDA-5074-4FD2-B0DE-7C6FBF7EF171}" type="presOf" srcId="{79DF7CFD-CE89-42B9-8A54-B37662A566BA}" destId="{5ADB520E-5975-4367-81D0-82F8EF3C40A6}" srcOrd="0" destOrd="6" presId="urn:microsoft.com/office/officeart/2005/8/layout/chevron2"/>
    <dgm:cxn modelId="{6933E59A-5057-4195-8294-1D4D9D3D060B}" type="presOf" srcId="{EF3BAC7D-C37F-4EF7-B245-ECE4FE8B5CA7}" destId="{5ADB520E-5975-4367-81D0-82F8EF3C40A6}" srcOrd="0" destOrd="1" presId="urn:microsoft.com/office/officeart/2005/8/layout/chevron2"/>
    <dgm:cxn modelId="{08053144-A122-4ABA-A3DD-D052F794D991}" type="presOf" srcId="{ED53AAF7-0765-44DF-BFC8-17AB3E4EB27F}" destId="{631F922D-1D59-48A8-90F9-EC1082734F93}" srcOrd="0" destOrd="0" presId="urn:microsoft.com/office/officeart/2005/8/layout/chevron2"/>
    <dgm:cxn modelId="{8F6A9E17-727C-4FBE-8E42-12456D2EB887}" srcId="{30BEA670-FBB8-477A-B85E-8C103151BA0E}" destId="{047DFA7E-1FBC-47C7-9EDF-AA5CAC2B4155}" srcOrd="3" destOrd="0" parTransId="{D52CBC48-9BCC-41E8-B060-284375EB49C8}" sibTransId="{56EDF51A-C1CA-4603-A6BF-CCC0E955FAF0}"/>
    <dgm:cxn modelId="{5FC06F94-C8B8-4322-B105-ECAC3A4C2821}" type="presOf" srcId="{BDB09F3F-8D13-424A-B920-284EF66BAA11}" destId="{5ADB520E-5975-4367-81D0-82F8EF3C40A6}" srcOrd="0" destOrd="2" presId="urn:microsoft.com/office/officeart/2005/8/layout/chevron2"/>
    <dgm:cxn modelId="{88C9B645-9A6E-494A-BDED-C1AE842DBE11}" type="presOf" srcId="{61F74A08-F6DF-4696-AEE0-05836FD057B2}" destId="{5ADB520E-5975-4367-81D0-82F8EF3C40A6}" srcOrd="0" destOrd="5" presId="urn:microsoft.com/office/officeart/2005/8/layout/chevron2"/>
    <dgm:cxn modelId="{0284307C-06E6-49B8-8E6B-27AA4A0EDAFC}" srcId="{30BEA670-FBB8-477A-B85E-8C103151BA0E}" destId="{BDB09F3F-8D13-424A-B920-284EF66BAA11}" srcOrd="2" destOrd="0" parTransId="{71D1FEE8-6CF1-4E39-B02E-79E18178E25D}" sibTransId="{EB287A84-606A-428B-B28A-489BA58F9DF0}"/>
    <dgm:cxn modelId="{B4BD6E9C-322D-49F2-BA0B-0330470C58A3}" type="presOf" srcId="{F2A270E9-60DE-4863-BF69-A4C9C52497DD}" destId="{5ADB520E-5975-4367-81D0-82F8EF3C40A6}" srcOrd="0" destOrd="4" presId="urn:microsoft.com/office/officeart/2005/8/layout/chevron2"/>
    <dgm:cxn modelId="{C04D3821-1BFA-4BE0-AD9D-D09142BA37DA}" type="presOf" srcId="{047DFA7E-1FBC-47C7-9EDF-AA5CAC2B4155}" destId="{5ADB520E-5975-4367-81D0-82F8EF3C40A6}" srcOrd="0" destOrd="3" presId="urn:microsoft.com/office/officeart/2005/8/layout/chevron2"/>
    <dgm:cxn modelId="{4D2470A5-B496-4250-8EDB-F4EE570A5775}" type="presOf" srcId="{09038A25-4395-435D-A78B-5746C46CACC1}" destId="{5ADB520E-5975-4367-81D0-82F8EF3C40A6}" srcOrd="0" destOrd="0" presId="urn:microsoft.com/office/officeart/2005/8/layout/chevron2"/>
    <dgm:cxn modelId="{A40C4795-19C6-4E13-8C1D-0B2A15C9B197}" type="presOf" srcId="{30BEA670-FBB8-477A-B85E-8C103151BA0E}" destId="{D6880492-296F-4D73-AA68-BE43678BFFBA}" srcOrd="0" destOrd="0" presId="urn:microsoft.com/office/officeart/2005/8/layout/chevron2"/>
    <dgm:cxn modelId="{EB4F6CE5-23EB-4012-B1DB-0E46CD255731}" srcId="{30BEA670-FBB8-477A-B85E-8C103151BA0E}" destId="{F2A270E9-60DE-4863-BF69-A4C9C52497DD}" srcOrd="4" destOrd="0" parTransId="{662DFF3D-1150-407F-B69E-28AFBCF13ACD}" sibTransId="{881E77AE-DB32-4924-8B3A-D2F2482D0D0A}"/>
    <dgm:cxn modelId="{1291AC24-6F45-4DC5-B29F-96DB1B4D0539}" srcId="{30BEA670-FBB8-477A-B85E-8C103151BA0E}" destId="{EF3BAC7D-C37F-4EF7-B245-ECE4FE8B5CA7}" srcOrd="1" destOrd="0" parTransId="{B5941E17-367F-4293-988E-42121B4ED534}" sibTransId="{2E06BE5E-078B-44A3-B588-545C5D8A8777}"/>
    <dgm:cxn modelId="{3E85BBC0-DC05-4FB8-9248-4B445A4E4D20}" type="presParOf" srcId="{631F922D-1D59-48A8-90F9-EC1082734F93}" destId="{7EB34099-2B6A-4FF9-B577-AE76A4AC5495}" srcOrd="0" destOrd="0" presId="urn:microsoft.com/office/officeart/2005/8/layout/chevron2"/>
    <dgm:cxn modelId="{8B7DB13B-C0CE-44D4-857C-5BCEF503C856}" type="presParOf" srcId="{7EB34099-2B6A-4FF9-B577-AE76A4AC5495}" destId="{D6880492-296F-4D73-AA68-BE43678BFFBA}" srcOrd="0" destOrd="0" presId="urn:microsoft.com/office/officeart/2005/8/layout/chevron2"/>
    <dgm:cxn modelId="{60F6EA36-499A-4841-8E28-CD1896509D39}" type="presParOf" srcId="{7EB34099-2B6A-4FF9-B577-AE76A4AC5495}" destId="{5ADB520E-5975-4367-81D0-82F8EF3C40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F32802-657B-4B0D-802B-868E0EAF736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5776FF-C2D4-48BB-99A3-BBA0241AB8A5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Социальный блок программ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901437-FF01-4033-B712-38C763E2C0B5}" type="parTrans" cxnId="{916F7308-0C26-449E-BF6B-E858D7B775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FBC522-6EC5-4ACD-BB59-19EC66E6A39E}" type="sibTrans" cxnId="{916F7308-0C26-449E-BF6B-E858D7B775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E81AE0-1A6D-492F-AEC6-415E09BD0A05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образования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597D3E-D5B0-4255-B758-8317169CC2AE}" type="parTrans" cxnId="{677D1FA8-C73D-4FCD-AA9F-D33617DBF13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490C51-FD4E-4A00-93B1-E95285AAC360}" type="sibTrans" cxnId="{677D1FA8-C73D-4FCD-AA9F-D33617DBF13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0DC126-B91F-4E11-BA86-761ECE9949BA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Оказание образовательных услуг в общеобразовательных учреждениях</a:t>
          </a:r>
          <a:endParaRPr lang="ru-RU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F1C61F-7C82-4131-880A-488F324A9739}" type="parTrans" cxnId="{5C1AE60C-31E3-4587-B82E-9191D4C6077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BF42B2-F72F-493F-9D7B-5320B41F4E98}" type="sibTrans" cxnId="{5C1AE60C-31E3-4587-B82E-9191D4C6077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72AA7D-4453-4121-BE95-1C52B230DE34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Дополнительное образование в сфере искусства</a:t>
          </a:r>
          <a:endParaRPr lang="ru-RU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9D27DD-8D45-404D-822E-EAFF7851DB96}" type="parTrans" cxnId="{E7B9196B-A636-45F8-B786-F47841A3CAC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01575D-FC77-4DBD-9837-7D766B492B54}" type="sibTrans" cxnId="{E7B9196B-A636-45F8-B786-F47841A3CAC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4AC583-A6D5-40CF-BDBC-A532D2377119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культуры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E2C8CA-B854-447C-A96F-85576E0E406D}" type="parTrans" cxnId="{80FE10C1-61C4-4BB2-B77B-D8E962237AD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EFC3BA-534C-4AB0-B227-D65FE4A258ED}" type="sibTrans" cxnId="{80FE10C1-61C4-4BB2-B77B-D8E962237AD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BD3C29-2178-4B66-9AFB-C4BF8EAE15B6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Оказание услуг в сфере культуры</a:t>
          </a:r>
          <a:endParaRPr lang="ru-RU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A0458F-E2CF-449C-8612-B82B2B476C41}" type="parTrans" cxnId="{0583563D-1834-4410-A06A-38414309151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1E160E-6DEB-414C-80C9-E6F56B830816}" type="sibTrans" cxnId="{0583563D-1834-4410-A06A-38414309151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54E4AC-42F7-4385-844A-123D90F352D4}">
      <dgm:prSet custT="1"/>
      <dgm:spPr>
        <a:solidFill>
          <a:schemeClr val="accent5">
            <a:lumMod val="75000"/>
            <a:alpha val="89804"/>
          </a:schemeClr>
        </a:solidFill>
      </dgm:spPr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системы отдыха и оздоровления детей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59E652-A749-4C26-91BC-64F2C032AD6D}" type="parTrans" cxnId="{52D79D96-682C-4C58-A5BC-D7946A4FF45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CF28E0-D0AD-4B8D-AB2F-9A14DF498753}" type="sibTrans" cxnId="{52D79D96-682C-4C58-A5BC-D7946A4FF45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8D8AE2-AF69-494F-B041-41CE91CBFEF7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Дополнительное образование в сфере художественной творческой направленности</a:t>
          </a:r>
          <a:endParaRPr lang="ru-RU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E2158F-8578-4788-9D14-D8FDA0356336}" type="parTrans" cxnId="{B5D102F9-7E96-4590-A05C-D4F8E69EDB1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9660E3-86B9-4442-AEFD-A5A7FE3404AE}" type="sibTrans" cxnId="{B5D102F9-7E96-4590-A05C-D4F8E69EDB1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77C79C-47C5-43D7-AF5B-07D8BE77FB4C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Дополнительное образование в сфере физической культуры и спорта</a:t>
          </a:r>
          <a:endParaRPr lang="ru-RU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65B93E-1BB8-4218-A8A5-B7FA34C148F7}" type="parTrans" cxnId="{2FA41297-EC0D-4941-90AF-94EB1181DCF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006DD0-EE33-4586-BE4E-DD145E4A8445}" type="sibTrans" cxnId="{2FA41297-EC0D-4941-90AF-94EB1181DCF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7D03A9-D08F-4ABB-AD2E-13A69FA72A35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Дошкольное образование</a:t>
          </a:r>
          <a:endParaRPr lang="ru-RU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92D8BE-2A88-436B-9AF4-C4EC193FAE16}" type="parTrans" cxnId="{7F4D8D5A-B61F-4A58-AD83-7F8FCDDF0B4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7EEF4A-501A-49CC-9FF3-ED348C89B21D}" type="sibTrans" cxnId="{7F4D8D5A-B61F-4A58-AD83-7F8FCDDF0B4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5C59F1-F516-4771-A5D4-CD6154BC3FF1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Оказание библиотечных услуг</a:t>
          </a:r>
          <a:endParaRPr lang="ru-RU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E57E9A-50B0-4E4E-AAC5-7449BC1A4A98}" type="parTrans" cxnId="{2AEE9419-F82C-41A3-883D-8E99F0E2DC3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961726-0867-4C37-8655-B6FA5D31C18C}" type="sibTrans" cxnId="{2AEE9419-F82C-41A3-883D-8E99F0E2DC3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8B83CE-08FE-48CC-B7F1-E4583145E07C}">
      <dgm:prSet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ДОЛ «Солнечный»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7D93C8-878A-41CF-9497-24B7D71B9BD8}" type="parTrans" cxnId="{BF55125F-9765-4880-A5AD-B44BFDF655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E523E9-4D25-4B4D-9B75-3A941C960579}" type="sibTrans" cxnId="{BF55125F-9765-4880-A5AD-B44BFDF655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4DAC3E-5063-4854-8DA6-679F9C609DF0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 школ</a:t>
          </a:r>
          <a:endParaRPr lang="ru-RU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AA07DE-8EC2-4F8D-88C5-36D3DD5062A0}" type="parTrans" cxnId="{3C7EC457-792F-4CEA-AB3C-45254F792B8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1198DA-5570-442F-8163-3788D2A3DFE5}" type="sibTrans" cxnId="{3C7EC457-792F-4CEA-AB3C-45254F792B8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312BD6-A674-4916-87DA-423746E10849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детских садов</a:t>
          </a:r>
          <a:endParaRPr lang="ru-RU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DB24FF-AD77-45CF-A628-A986A6485BE7}" type="parTrans" cxnId="{A8CED1A7-A7E9-4093-8070-55DC3164846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7820C2-8E2F-4065-ACCA-50454B5C68CE}" type="sibTrans" cxnId="{A8CED1A7-A7E9-4093-8070-55DC3164846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4DA865-8635-4595-BD11-92A90CF6E37B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Детских дома творчества</a:t>
          </a:r>
          <a:endParaRPr lang="ru-RU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04A556-0324-4C32-A314-2D8B5CAB3905}" type="parTrans" cxnId="{33565B1C-DBAC-45FE-AC19-E89B2ABC9BC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499D4D-0532-4458-8F14-886A1F429F62}" type="sibTrans" cxnId="{33565B1C-DBAC-45FE-AC19-E89B2ABC9BC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7E4E64-C5B0-4523-AAA8-C996EACCA2F2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Детско-юношеских спортивных школы</a:t>
          </a:r>
          <a:endParaRPr lang="ru-RU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5073F8-29AA-48E5-9F35-254E740335F1}" type="parTrans" cxnId="{6F5EF271-EFAB-4BE1-9AB4-16C83D40712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898F77-0148-4E90-8731-04CCE833C30B}" type="sibTrans" cxnId="{6F5EF271-EFAB-4BE1-9AB4-16C83D40712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5E5E27-CA6D-40F8-BA90-DECCFCD5333F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Детских школы </a:t>
          </a:r>
        </a:p>
        <a:p>
          <a:r>
            <a: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искусств</a:t>
          </a:r>
          <a:endParaRPr lang="ru-RU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4EF857-16FD-4295-A519-F3AAE4A7A408}" type="parTrans" cxnId="{23B92ACE-117A-434C-8D93-7BF36A865DC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FC2B0A-C2A4-4D83-8BEA-0D9ED2999D3F}" type="sibTrans" cxnId="{23B92ACE-117A-434C-8D93-7BF36A865DC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BC244B-0E27-49D2-9455-DE6526EC4F3A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Межпоселенческий дом культуры</a:t>
          </a:r>
          <a:endParaRPr lang="ru-RU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2302C9-5ADD-4286-BFB8-C1F744DBC6E4}" type="parTrans" cxnId="{4CE7E70E-5CBA-4B49-94A5-8B920F59E30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4CC184-601F-49F9-AC27-F02D90D3220F}" type="sibTrans" cxnId="{4CE7E70E-5CBA-4B49-94A5-8B920F59E30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860780-3B2C-408D-BBEF-D32B0D56CF93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Межпоселенческая центральная библиотека</a:t>
          </a:r>
          <a:endParaRPr lang="ru-RU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593D33-21CF-4FFB-90C6-FE678F52B7FC}" type="parTrans" cxnId="{88A2445C-E77F-4CFE-B1EE-AB84007D7DC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5BA583-3D8A-43B1-872C-3FCC81EA0B75}" type="sibTrans" cxnId="{88A2445C-E77F-4CFE-B1EE-AB84007D7DC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A14D7-5B9F-4DD7-996A-E33277E65A68}" type="pres">
      <dgm:prSet presAssocID="{63F32802-657B-4B0D-802B-868E0EAF736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CB7E2C2-3BA0-4025-823B-12DEF515A90E}" type="pres">
      <dgm:prSet presAssocID="{0A5776FF-C2D4-48BB-99A3-BBA0241AB8A5}" presName="hierRoot1" presStyleCnt="0"/>
      <dgm:spPr/>
    </dgm:pt>
    <dgm:pt modelId="{F3B11E45-C142-42C3-86EB-099CF413D64C}" type="pres">
      <dgm:prSet presAssocID="{0A5776FF-C2D4-48BB-99A3-BBA0241AB8A5}" presName="composite" presStyleCnt="0"/>
      <dgm:spPr/>
    </dgm:pt>
    <dgm:pt modelId="{6BE906F0-0C7D-4A3B-82C7-FC01FF3E4144}" type="pres">
      <dgm:prSet presAssocID="{0A5776FF-C2D4-48BB-99A3-BBA0241AB8A5}" presName="background" presStyleLbl="node0" presStyleIdx="0" presStyleCnt="1"/>
      <dgm:spPr/>
    </dgm:pt>
    <dgm:pt modelId="{07435D53-F626-4249-A2C7-D36CF73FFDFA}" type="pres">
      <dgm:prSet presAssocID="{0A5776FF-C2D4-48BB-99A3-BBA0241AB8A5}" presName="text" presStyleLbl="fgAcc0" presStyleIdx="0" presStyleCnt="1" custScaleX="221579" custScaleY="214623" custLinFactY="-47654" custLinFactNeighborX="553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9AFCD8-E275-410B-8B4D-A103AE1FD669}" type="pres">
      <dgm:prSet presAssocID="{0A5776FF-C2D4-48BB-99A3-BBA0241AB8A5}" presName="hierChild2" presStyleCnt="0"/>
      <dgm:spPr/>
    </dgm:pt>
    <dgm:pt modelId="{835DC57D-20F8-4DE0-ACE3-72AE5AE77E10}" type="pres">
      <dgm:prSet presAssocID="{CD597D3E-D5B0-4255-B758-8317169CC2AE}" presName="Name10" presStyleLbl="parChTrans1D2" presStyleIdx="0" presStyleCnt="3"/>
      <dgm:spPr/>
      <dgm:t>
        <a:bodyPr/>
        <a:lstStyle/>
        <a:p>
          <a:endParaRPr lang="ru-RU"/>
        </a:p>
      </dgm:t>
    </dgm:pt>
    <dgm:pt modelId="{D5A7AF69-1DCE-4373-9FB9-0448A5EC7B88}" type="pres">
      <dgm:prSet presAssocID="{A3E81AE0-1A6D-492F-AEC6-415E09BD0A05}" presName="hierRoot2" presStyleCnt="0"/>
      <dgm:spPr/>
    </dgm:pt>
    <dgm:pt modelId="{2AE71687-A2FC-44FD-AE10-9677530DD788}" type="pres">
      <dgm:prSet presAssocID="{A3E81AE0-1A6D-492F-AEC6-415E09BD0A05}" presName="composite2" presStyleCnt="0"/>
      <dgm:spPr/>
    </dgm:pt>
    <dgm:pt modelId="{9106F0DA-C793-413F-AFA5-C76490A505CF}" type="pres">
      <dgm:prSet presAssocID="{A3E81AE0-1A6D-492F-AEC6-415E09BD0A05}" presName="background2" presStyleLbl="node2" presStyleIdx="0" presStyleCnt="3"/>
      <dgm:spPr/>
    </dgm:pt>
    <dgm:pt modelId="{88D8AF6E-8E68-4A25-973C-44D77285DC7F}" type="pres">
      <dgm:prSet presAssocID="{A3E81AE0-1A6D-492F-AEC6-415E09BD0A05}" presName="text2" presStyleLbl="fgAcc2" presStyleIdx="0" presStyleCnt="3" custScaleX="1268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F2C8D6-193C-402B-9A4F-88C7B012F409}" type="pres">
      <dgm:prSet presAssocID="{A3E81AE0-1A6D-492F-AEC6-415E09BD0A05}" presName="hierChild3" presStyleCnt="0"/>
      <dgm:spPr/>
    </dgm:pt>
    <dgm:pt modelId="{91F116B5-A7E6-4CEB-8965-E3B8EEDFD70A}" type="pres">
      <dgm:prSet presAssocID="{D3F1C61F-7C82-4131-880A-488F324A9739}" presName="Name17" presStyleLbl="parChTrans1D3" presStyleIdx="0" presStyleCnt="8"/>
      <dgm:spPr/>
      <dgm:t>
        <a:bodyPr/>
        <a:lstStyle/>
        <a:p>
          <a:endParaRPr lang="ru-RU"/>
        </a:p>
      </dgm:t>
    </dgm:pt>
    <dgm:pt modelId="{70E75852-3310-4680-9544-184CCFE8EF2A}" type="pres">
      <dgm:prSet presAssocID="{D90DC126-B91F-4E11-BA86-761ECE9949BA}" presName="hierRoot3" presStyleCnt="0"/>
      <dgm:spPr/>
    </dgm:pt>
    <dgm:pt modelId="{9DB39466-D61D-4907-9D2D-2EA33E1A3F26}" type="pres">
      <dgm:prSet presAssocID="{D90DC126-B91F-4E11-BA86-761ECE9949BA}" presName="composite3" presStyleCnt="0"/>
      <dgm:spPr/>
    </dgm:pt>
    <dgm:pt modelId="{D42D6C8C-C268-4A27-8365-6E2F4888AAC5}" type="pres">
      <dgm:prSet presAssocID="{D90DC126-B91F-4E11-BA86-761ECE9949BA}" presName="background3" presStyleLbl="node3" presStyleIdx="0" presStyleCnt="8"/>
      <dgm:spPr/>
    </dgm:pt>
    <dgm:pt modelId="{DD1E6EA1-32AE-4B9D-AAFF-2F222FCF89BB}" type="pres">
      <dgm:prSet presAssocID="{D90DC126-B91F-4E11-BA86-761ECE9949BA}" presName="text3" presStyleLbl="fgAcc3" presStyleIdx="0" presStyleCnt="8" custScaleY="1485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2ED133-09F1-4626-AB33-00C9EC096D5A}" type="pres">
      <dgm:prSet presAssocID="{D90DC126-B91F-4E11-BA86-761ECE9949BA}" presName="hierChild4" presStyleCnt="0"/>
      <dgm:spPr/>
    </dgm:pt>
    <dgm:pt modelId="{FC4BCE9C-60BA-4DF1-9D0A-5570480341C5}" type="pres">
      <dgm:prSet presAssocID="{38AA07DE-8EC2-4F8D-88C5-36D3DD5062A0}" presName="Name23" presStyleLbl="parChTrans1D4" presStyleIdx="0" presStyleCnt="7"/>
      <dgm:spPr/>
      <dgm:t>
        <a:bodyPr/>
        <a:lstStyle/>
        <a:p>
          <a:endParaRPr lang="ru-RU"/>
        </a:p>
      </dgm:t>
    </dgm:pt>
    <dgm:pt modelId="{C0DBC977-410E-47B6-9215-AB04F4819604}" type="pres">
      <dgm:prSet presAssocID="{2F4DAC3E-5063-4854-8DA6-679F9C609DF0}" presName="hierRoot4" presStyleCnt="0"/>
      <dgm:spPr/>
    </dgm:pt>
    <dgm:pt modelId="{59BC1E57-79C4-4095-8BEB-BF9E9F14979F}" type="pres">
      <dgm:prSet presAssocID="{2F4DAC3E-5063-4854-8DA6-679F9C609DF0}" presName="composite4" presStyleCnt="0"/>
      <dgm:spPr/>
    </dgm:pt>
    <dgm:pt modelId="{6DB52D59-A84C-41C7-A3E4-15457D97E51D}" type="pres">
      <dgm:prSet presAssocID="{2F4DAC3E-5063-4854-8DA6-679F9C609DF0}" presName="background4" presStyleLbl="node4" presStyleIdx="0" presStyleCnt="7"/>
      <dgm:spPr/>
    </dgm:pt>
    <dgm:pt modelId="{FA3F01C0-BEAF-487C-9F8B-A457FC507EC3}" type="pres">
      <dgm:prSet presAssocID="{2F4DAC3E-5063-4854-8DA6-679F9C609DF0}" presName="text4" presStyleLbl="fgAcc4" presStyleIdx="0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DEF868-31C6-4D89-BADC-B799390EF1B1}" type="pres">
      <dgm:prSet presAssocID="{2F4DAC3E-5063-4854-8DA6-679F9C609DF0}" presName="hierChild5" presStyleCnt="0"/>
      <dgm:spPr/>
    </dgm:pt>
    <dgm:pt modelId="{C84E8F1D-61F9-48C8-B286-F91B912715ED}" type="pres">
      <dgm:prSet presAssocID="{C992D8BE-2A88-436B-9AF4-C4EC193FAE16}" presName="Name17" presStyleLbl="parChTrans1D3" presStyleIdx="1" presStyleCnt="8"/>
      <dgm:spPr/>
      <dgm:t>
        <a:bodyPr/>
        <a:lstStyle/>
        <a:p>
          <a:endParaRPr lang="ru-RU"/>
        </a:p>
      </dgm:t>
    </dgm:pt>
    <dgm:pt modelId="{49D5B5C4-8374-4784-A5A4-B79A9CAF7108}" type="pres">
      <dgm:prSet presAssocID="{A67D03A9-D08F-4ABB-AD2E-13A69FA72A35}" presName="hierRoot3" presStyleCnt="0"/>
      <dgm:spPr/>
    </dgm:pt>
    <dgm:pt modelId="{7CD9AAE4-883B-48BA-9DDE-A5BBA75B1359}" type="pres">
      <dgm:prSet presAssocID="{A67D03A9-D08F-4ABB-AD2E-13A69FA72A35}" presName="composite3" presStyleCnt="0"/>
      <dgm:spPr/>
    </dgm:pt>
    <dgm:pt modelId="{F98B95C4-3B3F-437F-BAFE-30AC0FE17ED4}" type="pres">
      <dgm:prSet presAssocID="{A67D03A9-D08F-4ABB-AD2E-13A69FA72A35}" presName="background3" presStyleLbl="node3" presStyleIdx="1" presStyleCnt="8"/>
      <dgm:spPr/>
    </dgm:pt>
    <dgm:pt modelId="{B704EBBD-FE21-421B-A35F-634A0B0D2172}" type="pres">
      <dgm:prSet presAssocID="{A67D03A9-D08F-4ABB-AD2E-13A69FA72A35}" presName="text3" presStyleLbl="fgAcc3" presStyleIdx="1" presStyleCnt="8" custScaleY="1485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CF9C94-A689-49E3-8032-AE2C09BA8CEA}" type="pres">
      <dgm:prSet presAssocID="{A67D03A9-D08F-4ABB-AD2E-13A69FA72A35}" presName="hierChild4" presStyleCnt="0"/>
      <dgm:spPr/>
    </dgm:pt>
    <dgm:pt modelId="{26D6E9B4-77F3-444E-8FEC-EF4736D674C1}" type="pres">
      <dgm:prSet presAssocID="{45DB24FF-AD77-45CF-A628-A986A6485BE7}" presName="Name23" presStyleLbl="parChTrans1D4" presStyleIdx="1" presStyleCnt="7"/>
      <dgm:spPr/>
      <dgm:t>
        <a:bodyPr/>
        <a:lstStyle/>
        <a:p>
          <a:endParaRPr lang="ru-RU"/>
        </a:p>
      </dgm:t>
    </dgm:pt>
    <dgm:pt modelId="{C889F523-BDF6-4535-8C7E-7B9AC1260208}" type="pres">
      <dgm:prSet presAssocID="{BD312BD6-A674-4916-87DA-423746E10849}" presName="hierRoot4" presStyleCnt="0"/>
      <dgm:spPr/>
    </dgm:pt>
    <dgm:pt modelId="{A3323861-CC7C-43F6-B7E1-66127DB8DE74}" type="pres">
      <dgm:prSet presAssocID="{BD312BD6-A674-4916-87DA-423746E10849}" presName="composite4" presStyleCnt="0"/>
      <dgm:spPr/>
    </dgm:pt>
    <dgm:pt modelId="{79FF116D-EB4B-4102-9053-B53DB17C9E21}" type="pres">
      <dgm:prSet presAssocID="{BD312BD6-A674-4916-87DA-423746E10849}" presName="background4" presStyleLbl="node4" presStyleIdx="1" presStyleCnt="7"/>
      <dgm:spPr/>
    </dgm:pt>
    <dgm:pt modelId="{9ED4AF25-AE4A-471C-8C3B-A419C544537B}" type="pres">
      <dgm:prSet presAssocID="{BD312BD6-A674-4916-87DA-423746E10849}" presName="text4" presStyleLbl="fgAcc4" presStyleIdx="1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72F086-8736-4972-AD5E-3FE863DDE2E0}" type="pres">
      <dgm:prSet presAssocID="{BD312BD6-A674-4916-87DA-423746E10849}" presName="hierChild5" presStyleCnt="0"/>
      <dgm:spPr/>
    </dgm:pt>
    <dgm:pt modelId="{C19AD9C6-9FBE-4456-B772-4720962338B5}" type="pres">
      <dgm:prSet presAssocID="{14E2158F-8578-4788-9D14-D8FDA0356336}" presName="Name17" presStyleLbl="parChTrans1D3" presStyleIdx="2" presStyleCnt="8"/>
      <dgm:spPr/>
      <dgm:t>
        <a:bodyPr/>
        <a:lstStyle/>
        <a:p>
          <a:endParaRPr lang="ru-RU"/>
        </a:p>
      </dgm:t>
    </dgm:pt>
    <dgm:pt modelId="{ED9F5C4F-38FC-48D8-ABA2-09A6563A0249}" type="pres">
      <dgm:prSet presAssocID="{918D8AE2-AF69-494F-B041-41CE91CBFEF7}" presName="hierRoot3" presStyleCnt="0"/>
      <dgm:spPr/>
    </dgm:pt>
    <dgm:pt modelId="{F0E367C1-CDE8-4D03-B557-F221DF125CAF}" type="pres">
      <dgm:prSet presAssocID="{918D8AE2-AF69-494F-B041-41CE91CBFEF7}" presName="composite3" presStyleCnt="0"/>
      <dgm:spPr/>
    </dgm:pt>
    <dgm:pt modelId="{5FB219D7-7327-40ED-8F10-9BA8B736035E}" type="pres">
      <dgm:prSet presAssocID="{918D8AE2-AF69-494F-B041-41CE91CBFEF7}" presName="background3" presStyleLbl="node3" presStyleIdx="2" presStyleCnt="8"/>
      <dgm:spPr/>
    </dgm:pt>
    <dgm:pt modelId="{E472A38C-6060-4E71-B0F7-60B43BAD722A}" type="pres">
      <dgm:prSet presAssocID="{918D8AE2-AF69-494F-B041-41CE91CBFEF7}" presName="text3" presStyleLbl="fgAcc3" presStyleIdx="2" presStyleCnt="8" custScaleX="102775" custScaleY="1392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F572E6-5544-4C30-B1FA-D7F4DE9A837A}" type="pres">
      <dgm:prSet presAssocID="{918D8AE2-AF69-494F-B041-41CE91CBFEF7}" presName="hierChild4" presStyleCnt="0"/>
      <dgm:spPr/>
    </dgm:pt>
    <dgm:pt modelId="{3C18FBAA-B630-4E65-B227-B6DBF5232802}" type="pres">
      <dgm:prSet presAssocID="{B904A556-0324-4C32-A314-2D8B5CAB3905}" presName="Name23" presStyleLbl="parChTrans1D4" presStyleIdx="2" presStyleCnt="7"/>
      <dgm:spPr/>
      <dgm:t>
        <a:bodyPr/>
        <a:lstStyle/>
        <a:p>
          <a:endParaRPr lang="ru-RU"/>
        </a:p>
      </dgm:t>
    </dgm:pt>
    <dgm:pt modelId="{FCE22C32-B0A4-4E61-BED1-309FA30697BC}" type="pres">
      <dgm:prSet presAssocID="{BB4DA865-8635-4595-BD11-92A90CF6E37B}" presName="hierRoot4" presStyleCnt="0"/>
      <dgm:spPr/>
    </dgm:pt>
    <dgm:pt modelId="{B413C377-C7E3-4CB9-81AD-73297693841B}" type="pres">
      <dgm:prSet presAssocID="{BB4DA865-8635-4595-BD11-92A90CF6E37B}" presName="composite4" presStyleCnt="0"/>
      <dgm:spPr/>
    </dgm:pt>
    <dgm:pt modelId="{CA67ED85-2D13-4CF8-8BC4-264F5F8AE35A}" type="pres">
      <dgm:prSet presAssocID="{BB4DA865-8635-4595-BD11-92A90CF6E37B}" presName="background4" presStyleLbl="node4" presStyleIdx="2" presStyleCnt="7"/>
      <dgm:spPr/>
    </dgm:pt>
    <dgm:pt modelId="{5424871D-4EB4-42F9-8C0F-38859E6C7AD5}" type="pres">
      <dgm:prSet presAssocID="{BB4DA865-8635-4595-BD11-92A90CF6E37B}" presName="text4" presStyleLbl="fgAcc4" presStyleIdx="2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D21C15-928A-4CCD-9BF0-42924AA71A35}" type="pres">
      <dgm:prSet presAssocID="{BB4DA865-8635-4595-BD11-92A90CF6E37B}" presName="hierChild5" presStyleCnt="0"/>
      <dgm:spPr/>
    </dgm:pt>
    <dgm:pt modelId="{1286EE79-A811-42C6-A5D6-201D50F8F192}" type="pres">
      <dgm:prSet presAssocID="{1965B93E-1BB8-4218-A8A5-B7FA34C148F7}" presName="Name17" presStyleLbl="parChTrans1D3" presStyleIdx="3" presStyleCnt="8"/>
      <dgm:spPr/>
      <dgm:t>
        <a:bodyPr/>
        <a:lstStyle/>
        <a:p>
          <a:endParaRPr lang="ru-RU"/>
        </a:p>
      </dgm:t>
    </dgm:pt>
    <dgm:pt modelId="{4D0E41BA-240F-49B4-978F-5DCE1FB9C2F6}" type="pres">
      <dgm:prSet presAssocID="{CE77C79C-47C5-43D7-AF5B-07D8BE77FB4C}" presName="hierRoot3" presStyleCnt="0"/>
      <dgm:spPr/>
    </dgm:pt>
    <dgm:pt modelId="{2AA34097-098D-4E73-B054-2D221B96CCC7}" type="pres">
      <dgm:prSet presAssocID="{CE77C79C-47C5-43D7-AF5B-07D8BE77FB4C}" presName="composite3" presStyleCnt="0"/>
      <dgm:spPr/>
    </dgm:pt>
    <dgm:pt modelId="{917B2F66-35FA-4F28-B010-1E5B20ED44BF}" type="pres">
      <dgm:prSet presAssocID="{CE77C79C-47C5-43D7-AF5B-07D8BE77FB4C}" presName="background3" presStyleLbl="node3" presStyleIdx="3" presStyleCnt="8"/>
      <dgm:spPr/>
    </dgm:pt>
    <dgm:pt modelId="{8A9C8232-40EA-4A6F-8470-ABB07079C2B6}" type="pres">
      <dgm:prSet presAssocID="{CE77C79C-47C5-43D7-AF5B-07D8BE77FB4C}" presName="text3" presStyleLbl="fgAcc3" presStyleIdx="3" presStyleCnt="8" custScaleY="1392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0FFDE6-B35B-4D24-8D2A-2B704AFBEE01}" type="pres">
      <dgm:prSet presAssocID="{CE77C79C-47C5-43D7-AF5B-07D8BE77FB4C}" presName="hierChild4" presStyleCnt="0"/>
      <dgm:spPr/>
    </dgm:pt>
    <dgm:pt modelId="{31CEAFFD-8294-4210-872A-220D17A3C81B}" type="pres">
      <dgm:prSet presAssocID="{925073F8-29AA-48E5-9F35-254E740335F1}" presName="Name23" presStyleLbl="parChTrans1D4" presStyleIdx="3" presStyleCnt="7"/>
      <dgm:spPr/>
      <dgm:t>
        <a:bodyPr/>
        <a:lstStyle/>
        <a:p>
          <a:endParaRPr lang="ru-RU"/>
        </a:p>
      </dgm:t>
    </dgm:pt>
    <dgm:pt modelId="{815D19A5-DEAD-4392-8593-0E0F9520EE95}" type="pres">
      <dgm:prSet presAssocID="{687E4E64-C5B0-4523-AAA8-C996EACCA2F2}" presName="hierRoot4" presStyleCnt="0"/>
      <dgm:spPr/>
    </dgm:pt>
    <dgm:pt modelId="{E1D4893A-C66A-4E97-AE26-F9AEC578F64C}" type="pres">
      <dgm:prSet presAssocID="{687E4E64-C5B0-4523-AAA8-C996EACCA2F2}" presName="composite4" presStyleCnt="0"/>
      <dgm:spPr/>
    </dgm:pt>
    <dgm:pt modelId="{2DF111FF-39C9-448D-8EB2-D34147A569EC}" type="pres">
      <dgm:prSet presAssocID="{687E4E64-C5B0-4523-AAA8-C996EACCA2F2}" presName="background4" presStyleLbl="node4" presStyleIdx="3" presStyleCnt="7"/>
      <dgm:spPr/>
    </dgm:pt>
    <dgm:pt modelId="{03EDAB27-0E87-4217-8EDF-A6BE33752E47}" type="pres">
      <dgm:prSet presAssocID="{687E4E64-C5B0-4523-AAA8-C996EACCA2F2}" presName="text4" presStyleLbl="fgAcc4" presStyleIdx="3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A6AC14-BA25-44DB-B89F-01A15A923691}" type="pres">
      <dgm:prSet presAssocID="{687E4E64-C5B0-4523-AAA8-C996EACCA2F2}" presName="hierChild5" presStyleCnt="0"/>
      <dgm:spPr/>
    </dgm:pt>
    <dgm:pt modelId="{066A1245-5917-42FD-84DA-23409F8CC7C4}" type="pres">
      <dgm:prSet presAssocID="{D59D27DD-8D45-404D-822E-EAFF7851DB96}" presName="Name17" presStyleLbl="parChTrans1D3" presStyleIdx="4" presStyleCnt="8"/>
      <dgm:spPr/>
      <dgm:t>
        <a:bodyPr/>
        <a:lstStyle/>
        <a:p>
          <a:endParaRPr lang="ru-RU"/>
        </a:p>
      </dgm:t>
    </dgm:pt>
    <dgm:pt modelId="{8167F003-54FC-4945-84CC-8C0CA151465E}" type="pres">
      <dgm:prSet presAssocID="{2672AA7D-4453-4121-BE95-1C52B230DE34}" presName="hierRoot3" presStyleCnt="0"/>
      <dgm:spPr/>
    </dgm:pt>
    <dgm:pt modelId="{5E2CF257-4345-4068-ABAE-AE368C701CD9}" type="pres">
      <dgm:prSet presAssocID="{2672AA7D-4453-4121-BE95-1C52B230DE34}" presName="composite3" presStyleCnt="0"/>
      <dgm:spPr/>
    </dgm:pt>
    <dgm:pt modelId="{F4F91BE9-69EC-4B89-BA07-F6B738A9D1B8}" type="pres">
      <dgm:prSet presAssocID="{2672AA7D-4453-4121-BE95-1C52B230DE34}" presName="background3" presStyleLbl="node3" presStyleIdx="4" presStyleCnt="8"/>
      <dgm:spPr/>
    </dgm:pt>
    <dgm:pt modelId="{63D1B139-55D9-4107-88DC-88A4DFB49E01}" type="pres">
      <dgm:prSet presAssocID="{2672AA7D-4453-4121-BE95-1C52B230DE34}" presName="text3" presStyleLbl="fgAcc3" presStyleIdx="4" presStyleCnt="8" custScaleX="106446" custScaleY="1392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A6028D-E799-4A3C-9C63-6FA62C16840F}" type="pres">
      <dgm:prSet presAssocID="{2672AA7D-4453-4121-BE95-1C52B230DE34}" presName="hierChild4" presStyleCnt="0"/>
      <dgm:spPr/>
    </dgm:pt>
    <dgm:pt modelId="{0DB91CE6-C84B-4D72-8D6C-0B1AA26DC0D3}" type="pres">
      <dgm:prSet presAssocID="{6C4EF857-16FD-4295-A519-F3AAE4A7A408}" presName="Name23" presStyleLbl="parChTrans1D4" presStyleIdx="4" presStyleCnt="7"/>
      <dgm:spPr/>
      <dgm:t>
        <a:bodyPr/>
        <a:lstStyle/>
        <a:p>
          <a:endParaRPr lang="ru-RU"/>
        </a:p>
      </dgm:t>
    </dgm:pt>
    <dgm:pt modelId="{9226931E-6560-458D-8671-DE11E7483E5A}" type="pres">
      <dgm:prSet presAssocID="{8A5E5E27-CA6D-40F8-BA90-DECCFCD5333F}" presName="hierRoot4" presStyleCnt="0"/>
      <dgm:spPr/>
    </dgm:pt>
    <dgm:pt modelId="{C1D08BA9-E52F-4400-AE11-02E5D4C3EA3E}" type="pres">
      <dgm:prSet presAssocID="{8A5E5E27-CA6D-40F8-BA90-DECCFCD5333F}" presName="composite4" presStyleCnt="0"/>
      <dgm:spPr/>
    </dgm:pt>
    <dgm:pt modelId="{6AECFCD6-D44A-4F4F-861E-B7C0AF30617A}" type="pres">
      <dgm:prSet presAssocID="{8A5E5E27-CA6D-40F8-BA90-DECCFCD5333F}" presName="background4" presStyleLbl="node4" presStyleIdx="4" presStyleCnt="7"/>
      <dgm:spPr/>
    </dgm:pt>
    <dgm:pt modelId="{39255193-F5A9-40FC-BB13-FEB8FCBE2D70}" type="pres">
      <dgm:prSet presAssocID="{8A5E5E27-CA6D-40F8-BA90-DECCFCD5333F}" presName="text4" presStyleLbl="fgAcc4" presStyleIdx="4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A7F479-1F0D-4FEA-86FC-80363E5600BC}" type="pres">
      <dgm:prSet presAssocID="{8A5E5E27-CA6D-40F8-BA90-DECCFCD5333F}" presName="hierChild5" presStyleCnt="0"/>
      <dgm:spPr/>
    </dgm:pt>
    <dgm:pt modelId="{89A5BA68-3EE3-4B2D-BDFD-AF8A0F45D6A4}" type="pres">
      <dgm:prSet presAssocID="{F8E2C8CA-B854-447C-A96F-85576E0E406D}" presName="Name10" presStyleLbl="parChTrans1D2" presStyleIdx="1" presStyleCnt="3"/>
      <dgm:spPr/>
      <dgm:t>
        <a:bodyPr/>
        <a:lstStyle/>
        <a:p>
          <a:endParaRPr lang="ru-RU"/>
        </a:p>
      </dgm:t>
    </dgm:pt>
    <dgm:pt modelId="{BD00B607-2B34-48AA-A61D-8D44452F16B0}" type="pres">
      <dgm:prSet presAssocID="{AF4AC583-A6D5-40CF-BDBC-A532D2377119}" presName="hierRoot2" presStyleCnt="0"/>
      <dgm:spPr/>
    </dgm:pt>
    <dgm:pt modelId="{13BA4282-097E-4091-8F35-9B00D1F382D0}" type="pres">
      <dgm:prSet presAssocID="{AF4AC583-A6D5-40CF-BDBC-A532D2377119}" presName="composite2" presStyleCnt="0"/>
      <dgm:spPr/>
    </dgm:pt>
    <dgm:pt modelId="{C59D0E53-8457-44F4-ADC4-F4FCC4AAD6B0}" type="pres">
      <dgm:prSet presAssocID="{AF4AC583-A6D5-40CF-BDBC-A532D2377119}" presName="background2" presStyleLbl="node2" presStyleIdx="1" presStyleCnt="3"/>
      <dgm:spPr/>
    </dgm:pt>
    <dgm:pt modelId="{9129C2A0-FD9E-4137-9C2B-286D86FDB822}" type="pres">
      <dgm:prSet presAssocID="{AF4AC583-A6D5-40CF-BDBC-A532D2377119}" presName="text2" presStyleLbl="fgAcc2" presStyleIdx="1" presStyleCnt="3" custLinFactNeighborX="-47105" custLinFactNeighborY="24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9AE44C-6F54-4D40-98C2-A37B9E80F067}" type="pres">
      <dgm:prSet presAssocID="{AF4AC583-A6D5-40CF-BDBC-A532D2377119}" presName="hierChild3" presStyleCnt="0"/>
      <dgm:spPr/>
    </dgm:pt>
    <dgm:pt modelId="{AF328708-5AD7-454F-8B97-B9C50A6F39E0}" type="pres">
      <dgm:prSet presAssocID="{AFA0458F-E2CF-449C-8612-B82B2B476C41}" presName="Name17" presStyleLbl="parChTrans1D3" presStyleIdx="5" presStyleCnt="8"/>
      <dgm:spPr/>
      <dgm:t>
        <a:bodyPr/>
        <a:lstStyle/>
        <a:p>
          <a:endParaRPr lang="ru-RU"/>
        </a:p>
      </dgm:t>
    </dgm:pt>
    <dgm:pt modelId="{D96A0D75-A3B1-4532-B5E0-8629A329A20F}" type="pres">
      <dgm:prSet presAssocID="{B2BD3C29-2178-4B66-9AFB-C4BF8EAE15B6}" presName="hierRoot3" presStyleCnt="0"/>
      <dgm:spPr/>
    </dgm:pt>
    <dgm:pt modelId="{6C3DA296-11EA-42D7-8E90-48D0D1377BB0}" type="pres">
      <dgm:prSet presAssocID="{B2BD3C29-2178-4B66-9AFB-C4BF8EAE15B6}" presName="composite3" presStyleCnt="0"/>
      <dgm:spPr/>
    </dgm:pt>
    <dgm:pt modelId="{6F837987-DE5D-47AE-9FA4-D641DD4E5FEC}" type="pres">
      <dgm:prSet presAssocID="{B2BD3C29-2178-4B66-9AFB-C4BF8EAE15B6}" presName="background3" presStyleLbl="node3" presStyleIdx="5" presStyleCnt="8"/>
      <dgm:spPr/>
    </dgm:pt>
    <dgm:pt modelId="{86357E70-39DB-4C4C-A275-46CE6E24828A}" type="pres">
      <dgm:prSet presAssocID="{B2BD3C29-2178-4B66-9AFB-C4BF8EAE15B6}" presName="text3" presStyleLbl="fgAcc3" presStyleIdx="5" presStyleCnt="8" custScaleY="1392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56EFA7-AD63-4367-AE6D-C6477626B693}" type="pres">
      <dgm:prSet presAssocID="{B2BD3C29-2178-4B66-9AFB-C4BF8EAE15B6}" presName="hierChild4" presStyleCnt="0"/>
      <dgm:spPr/>
    </dgm:pt>
    <dgm:pt modelId="{FC91E2A7-99AA-4A48-A198-53AEE12AED22}" type="pres">
      <dgm:prSet presAssocID="{4B2302C9-5ADD-4286-BFB8-C1F744DBC6E4}" presName="Name23" presStyleLbl="parChTrans1D4" presStyleIdx="5" presStyleCnt="7"/>
      <dgm:spPr/>
      <dgm:t>
        <a:bodyPr/>
        <a:lstStyle/>
        <a:p>
          <a:endParaRPr lang="ru-RU"/>
        </a:p>
      </dgm:t>
    </dgm:pt>
    <dgm:pt modelId="{7D9ED85F-BB66-4CC8-8F41-1D59A7297D34}" type="pres">
      <dgm:prSet presAssocID="{38BC244B-0E27-49D2-9455-DE6526EC4F3A}" presName="hierRoot4" presStyleCnt="0"/>
      <dgm:spPr/>
    </dgm:pt>
    <dgm:pt modelId="{769A7357-4C97-4BC0-B82C-8F16F11413F1}" type="pres">
      <dgm:prSet presAssocID="{38BC244B-0E27-49D2-9455-DE6526EC4F3A}" presName="composite4" presStyleCnt="0"/>
      <dgm:spPr/>
    </dgm:pt>
    <dgm:pt modelId="{5830C1A4-527C-499F-ACC2-815AA5E99D59}" type="pres">
      <dgm:prSet presAssocID="{38BC244B-0E27-49D2-9455-DE6526EC4F3A}" presName="background4" presStyleLbl="node4" presStyleIdx="5" presStyleCnt="7"/>
      <dgm:spPr/>
    </dgm:pt>
    <dgm:pt modelId="{C6F63B58-4A4B-4AF4-81F5-B3FCB92975E0}" type="pres">
      <dgm:prSet presAssocID="{38BC244B-0E27-49D2-9455-DE6526EC4F3A}" presName="text4" presStyleLbl="fgAcc4" presStyleIdx="5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F83C29-B255-4E16-94A1-D1F8C8AA0FE9}" type="pres">
      <dgm:prSet presAssocID="{38BC244B-0E27-49D2-9455-DE6526EC4F3A}" presName="hierChild5" presStyleCnt="0"/>
      <dgm:spPr/>
    </dgm:pt>
    <dgm:pt modelId="{B3AE3D89-CD17-427B-8141-76BA74B06252}" type="pres">
      <dgm:prSet presAssocID="{80E57E9A-50B0-4E4E-AAC5-7449BC1A4A98}" presName="Name17" presStyleLbl="parChTrans1D3" presStyleIdx="6" presStyleCnt="8"/>
      <dgm:spPr/>
      <dgm:t>
        <a:bodyPr/>
        <a:lstStyle/>
        <a:p>
          <a:endParaRPr lang="ru-RU"/>
        </a:p>
      </dgm:t>
    </dgm:pt>
    <dgm:pt modelId="{D99EC645-F665-4DF5-9AA8-6CB6CCB556C6}" type="pres">
      <dgm:prSet presAssocID="{D95C59F1-F516-4771-A5D4-CD6154BC3FF1}" presName="hierRoot3" presStyleCnt="0"/>
      <dgm:spPr/>
    </dgm:pt>
    <dgm:pt modelId="{19290D45-0FC6-46F7-861A-A2244168A0FB}" type="pres">
      <dgm:prSet presAssocID="{D95C59F1-F516-4771-A5D4-CD6154BC3FF1}" presName="composite3" presStyleCnt="0"/>
      <dgm:spPr/>
    </dgm:pt>
    <dgm:pt modelId="{356A5CA8-F5D4-4141-A232-2B1E933F2269}" type="pres">
      <dgm:prSet presAssocID="{D95C59F1-F516-4771-A5D4-CD6154BC3FF1}" presName="background3" presStyleLbl="node3" presStyleIdx="6" presStyleCnt="8"/>
      <dgm:spPr/>
    </dgm:pt>
    <dgm:pt modelId="{8FF12678-AEBB-42B1-B1F2-246FD8CA449B}" type="pres">
      <dgm:prSet presAssocID="{D95C59F1-F516-4771-A5D4-CD6154BC3FF1}" presName="text3" presStyleLbl="fgAcc3" presStyleIdx="6" presStyleCnt="8" custScaleY="1392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FCC468-90C9-4F4A-A7B1-F81F7EF07198}" type="pres">
      <dgm:prSet presAssocID="{D95C59F1-F516-4771-A5D4-CD6154BC3FF1}" presName="hierChild4" presStyleCnt="0"/>
      <dgm:spPr/>
    </dgm:pt>
    <dgm:pt modelId="{91923E30-BCF1-4642-9C36-368C5B621DA4}" type="pres">
      <dgm:prSet presAssocID="{60593D33-21CF-4FFB-90C6-FE678F52B7FC}" presName="Name23" presStyleLbl="parChTrans1D4" presStyleIdx="6" presStyleCnt="7"/>
      <dgm:spPr/>
      <dgm:t>
        <a:bodyPr/>
        <a:lstStyle/>
        <a:p>
          <a:endParaRPr lang="ru-RU"/>
        </a:p>
      </dgm:t>
    </dgm:pt>
    <dgm:pt modelId="{6742336B-EB1F-4398-AFF7-023EECD0A712}" type="pres">
      <dgm:prSet presAssocID="{9C860780-3B2C-408D-BBEF-D32B0D56CF93}" presName="hierRoot4" presStyleCnt="0"/>
      <dgm:spPr/>
    </dgm:pt>
    <dgm:pt modelId="{B109BE36-B7B1-43CC-9911-EE8188E9197F}" type="pres">
      <dgm:prSet presAssocID="{9C860780-3B2C-408D-BBEF-D32B0D56CF93}" presName="composite4" presStyleCnt="0"/>
      <dgm:spPr/>
    </dgm:pt>
    <dgm:pt modelId="{7415CC3C-FC91-49A3-ADB7-E590AE6CCB64}" type="pres">
      <dgm:prSet presAssocID="{9C860780-3B2C-408D-BBEF-D32B0D56CF93}" presName="background4" presStyleLbl="node4" presStyleIdx="6" presStyleCnt="7"/>
      <dgm:spPr/>
    </dgm:pt>
    <dgm:pt modelId="{3C355638-CDB6-4F3D-85AC-D268192A56C5}" type="pres">
      <dgm:prSet presAssocID="{9C860780-3B2C-408D-BBEF-D32B0D56CF93}" presName="text4" presStyleLbl="fgAcc4" presStyleIdx="6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79EC70-F69C-40C7-8ED0-98B9454BCDC0}" type="pres">
      <dgm:prSet presAssocID="{9C860780-3B2C-408D-BBEF-D32B0D56CF93}" presName="hierChild5" presStyleCnt="0"/>
      <dgm:spPr/>
    </dgm:pt>
    <dgm:pt modelId="{E02A4CC5-CD3C-4847-9EC1-794DF5300F84}" type="pres">
      <dgm:prSet presAssocID="{2659E652-A749-4C26-91BC-64F2C032AD6D}" presName="Name10" presStyleLbl="parChTrans1D2" presStyleIdx="2" presStyleCnt="3"/>
      <dgm:spPr/>
      <dgm:t>
        <a:bodyPr/>
        <a:lstStyle/>
        <a:p>
          <a:endParaRPr lang="ru-RU"/>
        </a:p>
      </dgm:t>
    </dgm:pt>
    <dgm:pt modelId="{861B3CC9-4FDC-44E6-8766-839B2F73DEB3}" type="pres">
      <dgm:prSet presAssocID="{FF54E4AC-42F7-4385-844A-123D90F352D4}" presName="hierRoot2" presStyleCnt="0"/>
      <dgm:spPr/>
    </dgm:pt>
    <dgm:pt modelId="{81E6D821-3C3F-47B6-AB34-8D9C6D040AD0}" type="pres">
      <dgm:prSet presAssocID="{FF54E4AC-42F7-4385-844A-123D90F352D4}" presName="composite2" presStyleCnt="0"/>
      <dgm:spPr/>
    </dgm:pt>
    <dgm:pt modelId="{132EBB99-8D04-4FE1-8B1D-13F18E63D793}" type="pres">
      <dgm:prSet presAssocID="{FF54E4AC-42F7-4385-844A-123D90F352D4}" presName="background2" presStyleLbl="node2" presStyleIdx="2" presStyleCnt="3"/>
      <dgm:spPr/>
    </dgm:pt>
    <dgm:pt modelId="{FD94B7AF-9191-4BD9-A3E0-8AF6766BE356}" type="pres">
      <dgm:prSet presAssocID="{FF54E4AC-42F7-4385-844A-123D90F352D4}" presName="text2" presStyleLbl="fgAcc2" presStyleIdx="2" presStyleCnt="3" custScaleX="1810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4D404C-384C-4FF5-B191-F1C222F33A6F}" type="pres">
      <dgm:prSet presAssocID="{FF54E4AC-42F7-4385-844A-123D90F352D4}" presName="hierChild3" presStyleCnt="0"/>
      <dgm:spPr/>
    </dgm:pt>
    <dgm:pt modelId="{CB9BF1DE-B753-42EE-8B2F-20CA3203D602}" type="pres">
      <dgm:prSet presAssocID="{E27D93C8-878A-41CF-9497-24B7D71B9BD8}" presName="Name17" presStyleLbl="parChTrans1D3" presStyleIdx="7" presStyleCnt="8"/>
      <dgm:spPr/>
      <dgm:t>
        <a:bodyPr/>
        <a:lstStyle/>
        <a:p>
          <a:endParaRPr lang="ru-RU"/>
        </a:p>
      </dgm:t>
    </dgm:pt>
    <dgm:pt modelId="{28EFF641-897C-43EA-A37B-DC7EF1344E18}" type="pres">
      <dgm:prSet presAssocID="{628B83CE-08FE-48CC-B7F1-E4583145E07C}" presName="hierRoot3" presStyleCnt="0"/>
      <dgm:spPr/>
    </dgm:pt>
    <dgm:pt modelId="{90E3CCB2-ABC2-4E51-8870-22D9C612BA95}" type="pres">
      <dgm:prSet presAssocID="{628B83CE-08FE-48CC-B7F1-E4583145E07C}" presName="composite3" presStyleCnt="0"/>
      <dgm:spPr/>
    </dgm:pt>
    <dgm:pt modelId="{663FEC9D-21C1-498D-AFBD-24E4EF69C7D3}" type="pres">
      <dgm:prSet presAssocID="{628B83CE-08FE-48CC-B7F1-E4583145E07C}" presName="background3" presStyleLbl="node3" presStyleIdx="7" presStyleCnt="8"/>
      <dgm:spPr/>
    </dgm:pt>
    <dgm:pt modelId="{49436FA3-88AC-4ECB-B341-6DC86199B6A5}" type="pres">
      <dgm:prSet presAssocID="{628B83CE-08FE-48CC-B7F1-E4583145E07C}" presName="text3" presStyleLbl="fgAcc3" presStyleIdx="7" presStyleCnt="8" custLinFactY="79015" custLinFactNeighborX="216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104EE0-1440-45A3-86BB-65015EC2E847}" type="pres">
      <dgm:prSet presAssocID="{628B83CE-08FE-48CC-B7F1-E4583145E07C}" presName="hierChild4" presStyleCnt="0"/>
      <dgm:spPr/>
    </dgm:pt>
  </dgm:ptLst>
  <dgm:cxnLst>
    <dgm:cxn modelId="{91C4F2D2-F852-4315-9DE0-6B369AAD540A}" type="presOf" srcId="{A67D03A9-D08F-4ABB-AD2E-13A69FA72A35}" destId="{B704EBBD-FE21-421B-A35F-634A0B0D2172}" srcOrd="0" destOrd="0" presId="urn:microsoft.com/office/officeart/2005/8/layout/hierarchy1"/>
    <dgm:cxn modelId="{CD32C3A7-E1EF-4053-B5EF-6C2C20332E08}" type="presOf" srcId="{D95C59F1-F516-4771-A5D4-CD6154BC3FF1}" destId="{8FF12678-AEBB-42B1-B1F2-246FD8CA449B}" srcOrd="0" destOrd="0" presId="urn:microsoft.com/office/officeart/2005/8/layout/hierarchy1"/>
    <dgm:cxn modelId="{A1C534A9-C34E-4A39-8366-CA4600FD8C36}" type="presOf" srcId="{CD597D3E-D5B0-4255-B758-8317169CC2AE}" destId="{835DC57D-20F8-4DE0-ACE3-72AE5AE77E10}" srcOrd="0" destOrd="0" presId="urn:microsoft.com/office/officeart/2005/8/layout/hierarchy1"/>
    <dgm:cxn modelId="{FA797144-9598-4D3B-8FA5-4D5E5E9F86FD}" type="presOf" srcId="{E27D93C8-878A-41CF-9497-24B7D71B9BD8}" destId="{CB9BF1DE-B753-42EE-8B2F-20CA3203D602}" srcOrd="0" destOrd="0" presId="urn:microsoft.com/office/officeart/2005/8/layout/hierarchy1"/>
    <dgm:cxn modelId="{5C1AE60C-31E3-4587-B82E-9191D4C6077B}" srcId="{A3E81AE0-1A6D-492F-AEC6-415E09BD0A05}" destId="{D90DC126-B91F-4E11-BA86-761ECE9949BA}" srcOrd="0" destOrd="0" parTransId="{D3F1C61F-7C82-4131-880A-488F324A9739}" sibTransId="{E0BF42B2-F72F-493F-9D7B-5320B41F4E98}"/>
    <dgm:cxn modelId="{71A272C6-3580-4863-A67D-716D5ADB3291}" type="presOf" srcId="{9C860780-3B2C-408D-BBEF-D32B0D56CF93}" destId="{3C355638-CDB6-4F3D-85AC-D268192A56C5}" srcOrd="0" destOrd="0" presId="urn:microsoft.com/office/officeart/2005/8/layout/hierarchy1"/>
    <dgm:cxn modelId="{D874A8BA-2172-4E8E-BA80-EC240A026B5E}" type="presOf" srcId="{D90DC126-B91F-4E11-BA86-761ECE9949BA}" destId="{DD1E6EA1-32AE-4B9D-AAFF-2F222FCF89BB}" srcOrd="0" destOrd="0" presId="urn:microsoft.com/office/officeart/2005/8/layout/hierarchy1"/>
    <dgm:cxn modelId="{80FE10C1-61C4-4BB2-B77B-D8E962237AD6}" srcId="{0A5776FF-C2D4-48BB-99A3-BBA0241AB8A5}" destId="{AF4AC583-A6D5-40CF-BDBC-A532D2377119}" srcOrd="1" destOrd="0" parTransId="{F8E2C8CA-B854-447C-A96F-85576E0E406D}" sibTransId="{D2EFC3BA-534C-4AB0-B227-D65FE4A258ED}"/>
    <dgm:cxn modelId="{9D807324-C52A-4A85-969E-E4A076A36D7C}" type="presOf" srcId="{D59D27DD-8D45-404D-822E-EAFF7851DB96}" destId="{066A1245-5917-42FD-84DA-23409F8CC7C4}" srcOrd="0" destOrd="0" presId="urn:microsoft.com/office/officeart/2005/8/layout/hierarchy1"/>
    <dgm:cxn modelId="{C01E9FCA-2711-4E39-8A54-4FFC0E109421}" type="presOf" srcId="{6C4EF857-16FD-4295-A519-F3AAE4A7A408}" destId="{0DB91CE6-C84B-4D72-8D6C-0B1AA26DC0D3}" srcOrd="0" destOrd="0" presId="urn:microsoft.com/office/officeart/2005/8/layout/hierarchy1"/>
    <dgm:cxn modelId="{916F7308-0C26-449E-BF6B-E858D7B77556}" srcId="{63F32802-657B-4B0D-802B-868E0EAF7360}" destId="{0A5776FF-C2D4-48BB-99A3-BBA0241AB8A5}" srcOrd="0" destOrd="0" parTransId="{15901437-FF01-4033-B712-38C763E2C0B5}" sibTransId="{77FBC522-6EC5-4ACD-BB59-19EC66E6A39E}"/>
    <dgm:cxn modelId="{D2335F19-D76E-46D1-BC69-FE37CD32D9C9}" type="presOf" srcId="{AF4AC583-A6D5-40CF-BDBC-A532D2377119}" destId="{9129C2A0-FD9E-4137-9C2B-286D86FDB822}" srcOrd="0" destOrd="0" presId="urn:microsoft.com/office/officeart/2005/8/layout/hierarchy1"/>
    <dgm:cxn modelId="{2921AFD3-640D-4BDC-944F-6BED39061EBC}" type="presOf" srcId="{925073F8-29AA-48E5-9F35-254E740335F1}" destId="{31CEAFFD-8294-4210-872A-220D17A3C81B}" srcOrd="0" destOrd="0" presId="urn:microsoft.com/office/officeart/2005/8/layout/hierarchy1"/>
    <dgm:cxn modelId="{A8CED1A7-A7E9-4093-8070-55DC31648464}" srcId="{A67D03A9-D08F-4ABB-AD2E-13A69FA72A35}" destId="{BD312BD6-A674-4916-87DA-423746E10849}" srcOrd="0" destOrd="0" parTransId="{45DB24FF-AD77-45CF-A628-A986A6485BE7}" sibTransId="{6A7820C2-8E2F-4065-ACCA-50454B5C68CE}"/>
    <dgm:cxn modelId="{6F5EF271-EFAB-4BE1-9AB4-16C83D407123}" srcId="{CE77C79C-47C5-43D7-AF5B-07D8BE77FB4C}" destId="{687E4E64-C5B0-4523-AAA8-C996EACCA2F2}" srcOrd="0" destOrd="0" parTransId="{925073F8-29AA-48E5-9F35-254E740335F1}" sibTransId="{C1898F77-0148-4E90-8731-04CCE833C30B}"/>
    <dgm:cxn modelId="{BF55125F-9765-4880-A5AD-B44BFDF65540}" srcId="{FF54E4AC-42F7-4385-844A-123D90F352D4}" destId="{628B83CE-08FE-48CC-B7F1-E4583145E07C}" srcOrd="0" destOrd="0" parTransId="{E27D93C8-878A-41CF-9497-24B7D71B9BD8}" sibTransId="{1CE523E9-4D25-4B4D-9B75-3A941C960579}"/>
    <dgm:cxn modelId="{D09F1F7A-47CB-43C8-B3AD-1CC6C13053F2}" type="presOf" srcId="{38BC244B-0E27-49D2-9455-DE6526EC4F3A}" destId="{C6F63B58-4A4B-4AF4-81F5-B3FCB92975E0}" srcOrd="0" destOrd="0" presId="urn:microsoft.com/office/officeart/2005/8/layout/hierarchy1"/>
    <dgm:cxn modelId="{88A2445C-E77F-4CFE-B1EE-AB84007D7DC4}" srcId="{D95C59F1-F516-4771-A5D4-CD6154BC3FF1}" destId="{9C860780-3B2C-408D-BBEF-D32B0D56CF93}" srcOrd="0" destOrd="0" parTransId="{60593D33-21CF-4FFB-90C6-FE678F52B7FC}" sibTransId="{335BA583-3D8A-43B1-872C-3FCC81EA0B75}"/>
    <dgm:cxn modelId="{77F7AAB8-4ECC-4BC3-959C-06A3BA1D304A}" type="presOf" srcId="{FF54E4AC-42F7-4385-844A-123D90F352D4}" destId="{FD94B7AF-9191-4BD9-A3E0-8AF6766BE356}" srcOrd="0" destOrd="0" presId="urn:microsoft.com/office/officeart/2005/8/layout/hierarchy1"/>
    <dgm:cxn modelId="{52D79D96-682C-4C58-A5BC-D7946A4FF45F}" srcId="{0A5776FF-C2D4-48BB-99A3-BBA0241AB8A5}" destId="{FF54E4AC-42F7-4385-844A-123D90F352D4}" srcOrd="2" destOrd="0" parTransId="{2659E652-A749-4C26-91BC-64F2C032AD6D}" sibTransId="{D8CF28E0-D0AD-4B8D-AB2F-9A14DF498753}"/>
    <dgm:cxn modelId="{33565B1C-DBAC-45FE-AC19-E89B2ABC9BC0}" srcId="{918D8AE2-AF69-494F-B041-41CE91CBFEF7}" destId="{BB4DA865-8635-4595-BD11-92A90CF6E37B}" srcOrd="0" destOrd="0" parTransId="{B904A556-0324-4C32-A314-2D8B5CAB3905}" sibTransId="{97499D4D-0532-4458-8F14-886A1F429F62}"/>
    <dgm:cxn modelId="{B416ACE2-6E98-4552-9340-EFCA9EEF1478}" type="presOf" srcId="{A3E81AE0-1A6D-492F-AEC6-415E09BD0A05}" destId="{88D8AF6E-8E68-4A25-973C-44D77285DC7F}" srcOrd="0" destOrd="0" presId="urn:microsoft.com/office/officeart/2005/8/layout/hierarchy1"/>
    <dgm:cxn modelId="{60B2CA83-C06D-4AFF-8C85-E54423F34BD6}" type="presOf" srcId="{2F4DAC3E-5063-4854-8DA6-679F9C609DF0}" destId="{FA3F01C0-BEAF-487C-9F8B-A457FC507EC3}" srcOrd="0" destOrd="0" presId="urn:microsoft.com/office/officeart/2005/8/layout/hierarchy1"/>
    <dgm:cxn modelId="{5F4DECD2-5E30-442A-AC96-96185EA08E25}" type="presOf" srcId="{4B2302C9-5ADD-4286-BFB8-C1F744DBC6E4}" destId="{FC91E2A7-99AA-4A48-A198-53AEE12AED22}" srcOrd="0" destOrd="0" presId="urn:microsoft.com/office/officeart/2005/8/layout/hierarchy1"/>
    <dgm:cxn modelId="{F97098DB-7341-460B-A790-8A1ADFCB9BEE}" type="presOf" srcId="{38AA07DE-8EC2-4F8D-88C5-36D3DD5062A0}" destId="{FC4BCE9C-60BA-4DF1-9D0A-5570480341C5}" srcOrd="0" destOrd="0" presId="urn:microsoft.com/office/officeart/2005/8/layout/hierarchy1"/>
    <dgm:cxn modelId="{2FA41297-EC0D-4941-90AF-94EB1181DCFD}" srcId="{A3E81AE0-1A6D-492F-AEC6-415E09BD0A05}" destId="{CE77C79C-47C5-43D7-AF5B-07D8BE77FB4C}" srcOrd="3" destOrd="0" parTransId="{1965B93E-1BB8-4218-A8A5-B7FA34C148F7}" sibTransId="{8F006DD0-EE33-4586-BE4E-DD145E4A8445}"/>
    <dgm:cxn modelId="{072B76C2-0BDB-4C59-9609-2211A01B852F}" type="presOf" srcId="{B904A556-0324-4C32-A314-2D8B5CAB3905}" destId="{3C18FBAA-B630-4E65-B227-B6DBF5232802}" srcOrd="0" destOrd="0" presId="urn:microsoft.com/office/officeart/2005/8/layout/hierarchy1"/>
    <dgm:cxn modelId="{5179A5A4-775C-4EEF-A706-D8FEFCB4F69E}" type="presOf" srcId="{687E4E64-C5B0-4523-AAA8-C996EACCA2F2}" destId="{03EDAB27-0E87-4217-8EDF-A6BE33752E47}" srcOrd="0" destOrd="0" presId="urn:microsoft.com/office/officeart/2005/8/layout/hierarchy1"/>
    <dgm:cxn modelId="{4E2304DF-EC92-464E-B7B8-D983424C5130}" type="presOf" srcId="{CE77C79C-47C5-43D7-AF5B-07D8BE77FB4C}" destId="{8A9C8232-40EA-4A6F-8470-ABB07079C2B6}" srcOrd="0" destOrd="0" presId="urn:microsoft.com/office/officeart/2005/8/layout/hierarchy1"/>
    <dgm:cxn modelId="{664ED806-4874-447F-8631-3F0710493FB1}" type="presOf" srcId="{14E2158F-8578-4788-9D14-D8FDA0356336}" destId="{C19AD9C6-9FBE-4456-B772-4720962338B5}" srcOrd="0" destOrd="0" presId="urn:microsoft.com/office/officeart/2005/8/layout/hierarchy1"/>
    <dgm:cxn modelId="{677D1FA8-C73D-4FCD-AA9F-D33617DBF13A}" srcId="{0A5776FF-C2D4-48BB-99A3-BBA0241AB8A5}" destId="{A3E81AE0-1A6D-492F-AEC6-415E09BD0A05}" srcOrd="0" destOrd="0" parTransId="{CD597D3E-D5B0-4255-B758-8317169CC2AE}" sibTransId="{23490C51-FD4E-4A00-93B1-E95285AAC360}"/>
    <dgm:cxn modelId="{850B0AE1-1043-4017-BD6F-EF363780D6C3}" type="presOf" srcId="{D3F1C61F-7C82-4131-880A-488F324A9739}" destId="{91F116B5-A7E6-4CEB-8965-E3B8EEDFD70A}" srcOrd="0" destOrd="0" presId="urn:microsoft.com/office/officeart/2005/8/layout/hierarchy1"/>
    <dgm:cxn modelId="{CCBA3B4B-FD22-45AA-8D2D-AF2EC996B765}" type="presOf" srcId="{628B83CE-08FE-48CC-B7F1-E4583145E07C}" destId="{49436FA3-88AC-4ECB-B341-6DC86199B6A5}" srcOrd="0" destOrd="0" presId="urn:microsoft.com/office/officeart/2005/8/layout/hierarchy1"/>
    <dgm:cxn modelId="{0583563D-1834-4410-A06A-38414309151B}" srcId="{AF4AC583-A6D5-40CF-BDBC-A532D2377119}" destId="{B2BD3C29-2178-4B66-9AFB-C4BF8EAE15B6}" srcOrd="0" destOrd="0" parTransId="{AFA0458F-E2CF-449C-8612-B82B2B476C41}" sibTransId="{E31E160E-6DEB-414C-80C9-E6F56B830816}"/>
    <dgm:cxn modelId="{918B3BC8-A802-4040-AE20-24B19DFCDD8C}" type="presOf" srcId="{F8E2C8CA-B854-447C-A96F-85576E0E406D}" destId="{89A5BA68-3EE3-4B2D-BDFD-AF8A0F45D6A4}" srcOrd="0" destOrd="0" presId="urn:microsoft.com/office/officeart/2005/8/layout/hierarchy1"/>
    <dgm:cxn modelId="{355D6390-FFFC-449E-B3F4-CCDA62D8D308}" type="presOf" srcId="{8A5E5E27-CA6D-40F8-BA90-DECCFCD5333F}" destId="{39255193-F5A9-40FC-BB13-FEB8FCBE2D70}" srcOrd="0" destOrd="0" presId="urn:microsoft.com/office/officeart/2005/8/layout/hierarchy1"/>
    <dgm:cxn modelId="{CDB87D38-58C5-4275-98A5-E31FB5106E9E}" type="presOf" srcId="{BD312BD6-A674-4916-87DA-423746E10849}" destId="{9ED4AF25-AE4A-471C-8C3B-A419C544537B}" srcOrd="0" destOrd="0" presId="urn:microsoft.com/office/officeart/2005/8/layout/hierarchy1"/>
    <dgm:cxn modelId="{DFDF8F65-BB99-47D0-A6B5-0AF797B2B5A7}" type="presOf" srcId="{1965B93E-1BB8-4218-A8A5-B7FA34C148F7}" destId="{1286EE79-A811-42C6-A5D6-201D50F8F192}" srcOrd="0" destOrd="0" presId="urn:microsoft.com/office/officeart/2005/8/layout/hierarchy1"/>
    <dgm:cxn modelId="{81E3E2D9-AFD3-4AD1-8AFE-E6525CCD7688}" type="presOf" srcId="{B2BD3C29-2178-4B66-9AFB-C4BF8EAE15B6}" destId="{86357E70-39DB-4C4C-A275-46CE6E24828A}" srcOrd="0" destOrd="0" presId="urn:microsoft.com/office/officeart/2005/8/layout/hierarchy1"/>
    <dgm:cxn modelId="{B5D102F9-7E96-4590-A05C-D4F8E69EDB11}" srcId="{A3E81AE0-1A6D-492F-AEC6-415E09BD0A05}" destId="{918D8AE2-AF69-494F-B041-41CE91CBFEF7}" srcOrd="2" destOrd="0" parTransId="{14E2158F-8578-4788-9D14-D8FDA0356336}" sibTransId="{D99660E3-86B9-4442-AEFD-A5A7FE3404AE}"/>
    <dgm:cxn modelId="{7F4D8D5A-B61F-4A58-AD83-7F8FCDDF0B43}" srcId="{A3E81AE0-1A6D-492F-AEC6-415E09BD0A05}" destId="{A67D03A9-D08F-4ABB-AD2E-13A69FA72A35}" srcOrd="1" destOrd="0" parTransId="{C992D8BE-2A88-436B-9AF4-C4EC193FAE16}" sibTransId="{667EEF4A-501A-49CC-9FF3-ED348C89B21D}"/>
    <dgm:cxn modelId="{2AEE9419-F82C-41A3-883D-8E99F0E2DC39}" srcId="{AF4AC583-A6D5-40CF-BDBC-A532D2377119}" destId="{D95C59F1-F516-4771-A5D4-CD6154BC3FF1}" srcOrd="1" destOrd="0" parTransId="{80E57E9A-50B0-4E4E-AAC5-7449BC1A4A98}" sibTransId="{C7961726-0867-4C37-8655-B6FA5D31C18C}"/>
    <dgm:cxn modelId="{3D74EE9E-68E9-4D4A-9045-3FEEA6C56890}" type="presOf" srcId="{60593D33-21CF-4FFB-90C6-FE678F52B7FC}" destId="{91923E30-BCF1-4642-9C36-368C5B621DA4}" srcOrd="0" destOrd="0" presId="urn:microsoft.com/office/officeart/2005/8/layout/hierarchy1"/>
    <dgm:cxn modelId="{FBB3F96B-EB55-469E-B5B9-C3D36F8E8719}" type="presOf" srcId="{0A5776FF-C2D4-48BB-99A3-BBA0241AB8A5}" destId="{07435D53-F626-4249-A2C7-D36CF73FFDFA}" srcOrd="0" destOrd="0" presId="urn:microsoft.com/office/officeart/2005/8/layout/hierarchy1"/>
    <dgm:cxn modelId="{9219C535-6821-4FA5-8034-8F4F81DCCF38}" type="presOf" srcId="{918D8AE2-AF69-494F-B041-41CE91CBFEF7}" destId="{E472A38C-6060-4E71-B0F7-60B43BAD722A}" srcOrd="0" destOrd="0" presId="urn:microsoft.com/office/officeart/2005/8/layout/hierarchy1"/>
    <dgm:cxn modelId="{FD3F0A0F-B380-435A-8DB8-A9A14CE43BE4}" type="presOf" srcId="{45DB24FF-AD77-45CF-A628-A986A6485BE7}" destId="{26D6E9B4-77F3-444E-8FEC-EF4736D674C1}" srcOrd="0" destOrd="0" presId="urn:microsoft.com/office/officeart/2005/8/layout/hierarchy1"/>
    <dgm:cxn modelId="{A8843764-46A9-49D8-A4BC-A2B354BC8524}" type="presOf" srcId="{80E57E9A-50B0-4E4E-AAC5-7449BC1A4A98}" destId="{B3AE3D89-CD17-427B-8141-76BA74B06252}" srcOrd="0" destOrd="0" presId="urn:microsoft.com/office/officeart/2005/8/layout/hierarchy1"/>
    <dgm:cxn modelId="{E7B9196B-A636-45F8-B786-F47841A3CAC1}" srcId="{A3E81AE0-1A6D-492F-AEC6-415E09BD0A05}" destId="{2672AA7D-4453-4121-BE95-1C52B230DE34}" srcOrd="4" destOrd="0" parTransId="{D59D27DD-8D45-404D-822E-EAFF7851DB96}" sibTransId="{3A01575D-FC77-4DBD-9837-7D766B492B54}"/>
    <dgm:cxn modelId="{3E34241C-E268-4BEF-8E5A-E959B7ADFD2B}" type="presOf" srcId="{2672AA7D-4453-4121-BE95-1C52B230DE34}" destId="{63D1B139-55D9-4107-88DC-88A4DFB49E01}" srcOrd="0" destOrd="0" presId="urn:microsoft.com/office/officeart/2005/8/layout/hierarchy1"/>
    <dgm:cxn modelId="{3C7EC457-792F-4CEA-AB3C-45254F792B8D}" srcId="{D90DC126-B91F-4E11-BA86-761ECE9949BA}" destId="{2F4DAC3E-5063-4854-8DA6-679F9C609DF0}" srcOrd="0" destOrd="0" parTransId="{38AA07DE-8EC2-4F8D-88C5-36D3DD5062A0}" sibTransId="{781198DA-5570-442F-8163-3788D2A3DFE5}"/>
    <dgm:cxn modelId="{D36D3F10-3ECF-4A77-B88A-B603BAD633AC}" type="presOf" srcId="{2659E652-A749-4C26-91BC-64F2C032AD6D}" destId="{E02A4CC5-CD3C-4847-9EC1-794DF5300F84}" srcOrd="0" destOrd="0" presId="urn:microsoft.com/office/officeart/2005/8/layout/hierarchy1"/>
    <dgm:cxn modelId="{8A34E6BD-24F4-4065-9BBA-E6827FA9C1FB}" type="presOf" srcId="{AFA0458F-E2CF-449C-8612-B82B2B476C41}" destId="{AF328708-5AD7-454F-8B97-B9C50A6F39E0}" srcOrd="0" destOrd="0" presId="urn:microsoft.com/office/officeart/2005/8/layout/hierarchy1"/>
    <dgm:cxn modelId="{226B83AE-C12C-4368-B35F-BD48EBB39710}" type="presOf" srcId="{BB4DA865-8635-4595-BD11-92A90CF6E37B}" destId="{5424871D-4EB4-42F9-8C0F-38859E6C7AD5}" srcOrd="0" destOrd="0" presId="urn:microsoft.com/office/officeart/2005/8/layout/hierarchy1"/>
    <dgm:cxn modelId="{2CD50DF2-D504-4E57-9F8E-253819B17F6B}" type="presOf" srcId="{C992D8BE-2A88-436B-9AF4-C4EC193FAE16}" destId="{C84E8F1D-61F9-48C8-B286-F91B912715ED}" srcOrd="0" destOrd="0" presId="urn:microsoft.com/office/officeart/2005/8/layout/hierarchy1"/>
    <dgm:cxn modelId="{4CE7E70E-5CBA-4B49-94A5-8B920F59E30B}" srcId="{B2BD3C29-2178-4B66-9AFB-C4BF8EAE15B6}" destId="{38BC244B-0E27-49D2-9455-DE6526EC4F3A}" srcOrd="0" destOrd="0" parTransId="{4B2302C9-5ADD-4286-BFB8-C1F744DBC6E4}" sibTransId="{2E4CC184-601F-49F9-AC27-F02D90D3220F}"/>
    <dgm:cxn modelId="{23B92ACE-117A-434C-8D93-7BF36A865DC6}" srcId="{2672AA7D-4453-4121-BE95-1C52B230DE34}" destId="{8A5E5E27-CA6D-40F8-BA90-DECCFCD5333F}" srcOrd="0" destOrd="0" parTransId="{6C4EF857-16FD-4295-A519-F3AAE4A7A408}" sibTransId="{27FC2B0A-C2A4-4D83-8BEA-0D9ED2999D3F}"/>
    <dgm:cxn modelId="{888CC9B1-BD9F-4B4E-98FB-06A523BF7E2F}" type="presOf" srcId="{63F32802-657B-4B0D-802B-868E0EAF7360}" destId="{2BCA14D7-5B9F-4DD7-996A-E33277E65A68}" srcOrd="0" destOrd="0" presId="urn:microsoft.com/office/officeart/2005/8/layout/hierarchy1"/>
    <dgm:cxn modelId="{714682DF-2BAF-4691-9749-97C9008C610A}" type="presParOf" srcId="{2BCA14D7-5B9F-4DD7-996A-E33277E65A68}" destId="{ACB7E2C2-3BA0-4025-823B-12DEF515A90E}" srcOrd="0" destOrd="0" presId="urn:microsoft.com/office/officeart/2005/8/layout/hierarchy1"/>
    <dgm:cxn modelId="{8D6B7C3D-22D8-4082-B5A0-A6503A66CF24}" type="presParOf" srcId="{ACB7E2C2-3BA0-4025-823B-12DEF515A90E}" destId="{F3B11E45-C142-42C3-86EB-099CF413D64C}" srcOrd="0" destOrd="0" presId="urn:microsoft.com/office/officeart/2005/8/layout/hierarchy1"/>
    <dgm:cxn modelId="{058019F2-9266-4922-8C75-D462723E77D1}" type="presParOf" srcId="{F3B11E45-C142-42C3-86EB-099CF413D64C}" destId="{6BE906F0-0C7D-4A3B-82C7-FC01FF3E4144}" srcOrd="0" destOrd="0" presId="urn:microsoft.com/office/officeart/2005/8/layout/hierarchy1"/>
    <dgm:cxn modelId="{74B61F79-1EB0-448A-BF38-F5CF6054C677}" type="presParOf" srcId="{F3B11E45-C142-42C3-86EB-099CF413D64C}" destId="{07435D53-F626-4249-A2C7-D36CF73FFDFA}" srcOrd="1" destOrd="0" presId="urn:microsoft.com/office/officeart/2005/8/layout/hierarchy1"/>
    <dgm:cxn modelId="{C967D220-BC08-4FE1-BA94-64AECF795FBB}" type="presParOf" srcId="{ACB7E2C2-3BA0-4025-823B-12DEF515A90E}" destId="{059AFCD8-E275-410B-8B4D-A103AE1FD669}" srcOrd="1" destOrd="0" presId="urn:microsoft.com/office/officeart/2005/8/layout/hierarchy1"/>
    <dgm:cxn modelId="{1DA07B73-BF24-4B5E-8B51-BE1ADEA9A0D4}" type="presParOf" srcId="{059AFCD8-E275-410B-8B4D-A103AE1FD669}" destId="{835DC57D-20F8-4DE0-ACE3-72AE5AE77E10}" srcOrd="0" destOrd="0" presId="urn:microsoft.com/office/officeart/2005/8/layout/hierarchy1"/>
    <dgm:cxn modelId="{FE3B2208-E512-4254-A4AC-91F9DD03111F}" type="presParOf" srcId="{059AFCD8-E275-410B-8B4D-A103AE1FD669}" destId="{D5A7AF69-1DCE-4373-9FB9-0448A5EC7B88}" srcOrd="1" destOrd="0" presId="urn:microsoft.com/office/officeart/2005/8/layout/hierarchy1"/>
    <dgm:cxn modelId="{AF731F9B-3026-4101-BAB7-0F1764596369}" type="presParOf" srcId="{D5A7AF69-1DCE-4373-9FB9-0448A5EC7B88}" destId="{2AE71687-A2FC-44FD-AE10-9677530DD788}" srcOrd="0" destOrd="0" presId="urn:microsoft.com/office/officeart/2005/8/layout/hierarchy1"/>
    <dgm:cxn modelId="{5BFC2737-D3D0-46BD-A38D-03C94A4F060C}" type="presParOf" srcId="{2AE71687-A2FC-44FD-AE10-9677530DD788}" destId="{9106F0DA-C793-413F-AFA5-C76490A505CF}" srcOrd="0" destOrd="0" presId="urn:microsoft.com/office/officeart/2005/8/layout/hierarchy1"/>
    <dgm:cxn modelId="{06FADEF9-DD7E-4A56-98C4-D304A2D2507A}" type="presParOf" srcId="{2AE71687-A2FC-44FD-AE10-9677530DD788}" destId="{88D8AF6E-8E68-4A25-973C-44D77285DC7F}" srcOrd="1" destOrd="0" presId="urn:microsoft.com/office/officeart/2005/8/layout/hierarchy1"/>
    <dgm:cxn modelId="{E0179905-FED1-40E2-A20D-171609A7CA52}" type="presParOf" srcId="{D5A7AF69-1DCE-4373-9FB9-0448A5EC7B88}" destId="{1AF2C8D6-193C-402B-9A4F-88C7B012F409}" srcOrd="1" destOrd="0" presId="urn:microsoft.com/office/officeart/2005/8/layout/hierarchy1"/>
    <dgm:cxn modelId="{E8D04C79-5906-43C9-BD5D-2DBE6867E1F6}" type="presParOf" srcId="{1AF2C8D6-193C-402B-9A4F-88C7B012F409}" destId="{91F116B5-A7E6-4CEB-8965-E3B8EEDFD70A}" srcOrd="0" destOrd="0" presId="urn:microsoft.com/office/officeart/2005/8/layout/hierarchy1"/>
    <dgm:cxn modelId="{A541B5CF-C9B3-4A4C-9F4F-49F01ECD5BBE}" type="presParOf" srcId="{1AF2C8D6-193C-402B-9A4F-88C7B012F409}" destId="{70E75852-3310-4680-9544-184CCFE8EF2A}" srcOrd="1" destOrd="0" presId="urn:microsoft.com/office/officeart/2005/8/layout/hierarchy1"/>
    <dgm:cxn modelId="{7EFFEF38-990E-4F50-9AB5-4434E816A006}" type="presParOf" srcId="{70E75852-3310-4680-9544-184CCFE8EF2A}" destId="{9DB39466-D61D-4907-9D2D-2EA33E1A3F26}" srcOrd="0" destOrd="0" presId="urn:microsoft.com/office/officeart/2005/8/layout/hierarchy1"/>
    <dgm:cxn modelId="{C62CB1CD-5B10-419B-AB15-7A2A549B56A4}" type="presParOf" srcId="{9DB39466-D61D-4907-9D2D-2EA33E1A3F26}" destId="{D42D6C8C-C268-4A27-8365-6E2F4888AAC5}" srcOrd="0" destOrd="0" presId="urn:microsoft.com/office/officeart/2005/8/layout/hierarchy1"/>
    <dgm:cxn modelId="{FC8855DE-B142-44C6-BBB3-14D932C7523E}" type="presParOf" srcId="{9DB39466-D61D-4907-9D2D-2EA33E1A3F26}" destId="{DD1E6EA1-32AE-4B9D-AAFF-2F222FCF89BB}" srcOrd="1" destOrd="0" presId="urn:microsoft.com/office/officeart/2005/8/layout/hierarchy1"/>
    <dgm:cxn modelId="{29297ABD-9829-4706-A325-2B14E150E37F}" type="presParOf" srcId="{70E75852-3310-4680-9544-184CCFE8EF2A}" destId="{A12ED133-09F1-4626-AB33-00C9EC096D5A}" srcOrd="1" destOrd="0" presId="urn:microsoft.com/office/officeart/2005/8/layout/hierarchy1"/>
    <dgm:cxn modelId="{59F0C252-AE23-4CD4-8234-10A9D3365BF3}" type="presParOf" srcId="{A12ED133-09F1-4626-AB33-00C9EC096D5A}" destId="{FC4BCE9C-60BA-4DF1-9D0A-5570480341C5}" srcOrd="0" destOrd="0" presId="urn:microsoft.com/office/officeart/2005/8/layout/hierarchy1"/>
    <dgm:cxn modelId="{4DD2419C-981A-4911-A48B-FB71B7CFF574}" type="presParOf" srcId="{A12ED133-09F1-4626-AB33-00C9EC096D5A}" destId="{C0DBC977-410E-47B6-9215-AB04F4819604}" srcOrd="1" destOrd="0" presId="urn:microsoft.com/office/officeart/2005/8/layout/hierarchy1"/>
    <dgm:cxn modelId="{D2D4120D-E060-4D6C-B428-41F4CCB02AB9}" type="presParOf" srcId="{C0DBC977-410E-47B6-9215-AB04F4819604}" destId="{59BC1E57-79C4-4095-8BEB-BF9E9F14979F}" srcOrd="0" destOrd="0" presId="urn:microsoft.com/office/officeart/2005/8/layout/hierarchy1"/>
    <dgm:cxn modelId="{FD001407-7404-4856-993D-14422A6CF9EA}" type="presParOf" srcId="{59BC1E57-79C4-4095-8BEB-BF9E9F14979F}" destId="{6DB52D59-A84C-41C7-A3E4-15457D97E51D}" srcOrd="0" destOrd="0" presId="urn:microsoft.com/office/officeart/2005/8/layout/hierarchy1"/>
    <dgm:cxn modelId="{45B735C5-9DD8-4B7A-826A-6DBB63D7AC1B}" type="presParOf" srcId="{59BC1E57-79C4-4095-8BEB-BF9E9F14979F}" destId="{FA3F01C0-BEAF-487C-9F8B-A457FC507EC3}" srcOrd="1" destOrd="0" presId="urn:microsoft.com/office/officeart/2005/8/layout/hierarchy1"/>
    <dgm:cxn modelId="{D1A9708B-F9FC-4406-97F3-03152F1178AC}" type="presParOf" srcId="{C0DBC977-410E-47B6-9215-AB04F4819604}" destId="{C3DEF868-31C6-4D89-BADC-B799390EF1B1}" srcOrd="1" destOrd="0" presId="urn:microsoft.com/office/officeart/2005/8/layout/hierarchy1"/>
    <dgm:cxn modelId="{C7C198E5-B96C-40D2-B06B-E6948BB5145B}" type="presParOf" srcId="{1AF2C8D6-193C-402B-9A4F-88C7B012F409}" destId="{C84E8F1D-61F9-48C8-B286-F91B912715ED}" srcOrd="2" destOrd="0" presId="urn:microsoft.com/office/officeart/2005/8/layout/hierarchy1"/>
    <dgm:cxn modelId="{DCA32E6C-A015-4F53-9835-D1C07D0A8A32}" type="presParOf" srcId="{1AF2C8D6-193C-402B-9A4F-88C7B012F409}" destId="{49D5B5C4-8374-4784-A5A4-B79A9CAF7108}" srcOrd="3" destOrd="0" presId="urn:microsoft.com/office/officeart/2005/8/layout/hierarchy1"/>
    <dgm:cxn modelId="{BCBDB69A-9D89-450A-AD0D-64CC427CEE63}" type="presParOf" srcId="{49D5B5C4-8374-4784-A5A4-B79A9CAF7108}" destId="{7CD9AAE4-883B-48BA-9DDE-A5BBA75B1359}" srcOrd="0" destOrd="0" presId="urn:microsoft.com/office/officeart/2005/8/layout/hierarchy1"/>
    <dgm:cxn modelId="{01EC0E27-DCCE-4BD3-9951-052860C05C62}" type="presParOf" srcId="{7CD9AAE4-883B-48BA-9DDE-A5BBA75B1359}" destId="{F98B95C4-3B3F-437F-BAFE-30AC0FE17ED4}" srcOrd="0" destOrd="0" presId="urn:microsoft.com/office/officeart/2005/8/layout/hierarchy1"/>
    <dgm:cxn modelId="{33B9CFF4-B9B2-4F0A-B0E5-41EF9E29125E}" type="presParOf" srcId="{7CD9AAE4-883B-48BA-9DDE-A5BBA75B1359}" destId="{B704EBBD-FE21-421B-A35F-634A0B0D2172}" srcOrd="1" destOrd="0" presId="urn:microsoft.com/office/officeart/2005/8/layout/hierarchy1"/>
    <dgm:cxn modelId="{141662E4-189F-485D-A873-08B54A822527}" type="presParOf" srcId="{49D5B5C4-8374-4784-A5A4-B79A9CAF7108}" destId="{C4CF9C94-A689-49E3-8032-AE2C09BA8CEA}" srcOrd="1" destOrd="0" presId="urn:microsoft.com/office/officeart/2005/8/layout/hierarchy1"/>
    <dgm:cxn modelId="{8B1AF46D-22B8-4F81-A8A1-A7B497BBFDC3}" type="presParOf" srcId="{C4CF9C94-A689-49E3-8032-AE2C09BA8CEA}" destId="{26D6E9B4-77F3-444E-8FEC-EF4736D674C1}" srcOrd="0" destOrd="0" presId="urn:microsoft.com/office/officeart/2005/8/layout/hierarchy1"/>
    <dgm:cxn modelId="{BD57B5DE-56CA-4153-8F75-6997BE18F5AC}" type="presParOf" srcId="{C4CF9C94-A689-49E3-8032-AE2C09BA8CEA}" destId="{C889F523-BDF6-4535-8C7E-7B9AC1260208}" srcOrd="1" destOrd="0" presId="urn:microsoft.com/office/officeart/2005/8/layout/hierarchy1"/>
    <dgm:cxn modelId="{2C743672-17CB-45A4-8A6E-9538DA2BF059}" type="presParOf" srcId="{C889F523-BDF6-4535-8C7E-7B9AC1260208}" destId="{A3323861-CC7C-43F6-B7E1-66127DB8DE74}" srcOrd="0" destOrd="0" presId="urn:microsoft.com/office/officeart/2005/8/layout/hierarchy1"/>
    <dgm:cxn modelId="{749B3CA5-08A0-4547-86EC-2DEF3172AE4F}" type="presParOf" srcId="{A3323861-CC7C-43F6-B7E1-66127DB8DE74}" destId="{79FF116D-EB4B-4102-9053-B53DB17C9E21}" srcOrd="0" destOrd="0" presId="urn:microsoft.com/office/officeart/2005/8/layout/hierarchy1"/>
    <dgm:cxn modelId="{92E9503D-3657-42AF-9305-E8F9138BC94A}" type="presParOf" srcId="{A3323861-CC7C-43F6-B7E1-66127DB8DE74}" destId="{9ED4AF25-AE4A-471C-8C3B-A419C544537B}" srcOrd="1" destOrd="0" presId="urn:microsoft.com/office/officeart/2005/8/layout/hierarchy1"/>
    <dgm:cxn modelId="{0FFD6093-D2BC-4A82-99EC-DF028658B14B}" type="presParOf" srcId="{C889F523-BDF6-4535-8C7E-7B9AC1260208}" destId="{E072F086-8736-4972-AD5E-3FE863DDE2E0}" srcOrd="1" destOrd="0" presId="urn:microsoft.com/office/officeart/2005/8/layout/hierarchy1"/>
    <dgm:cxn modelId="{4161EF1E-E785-4877-ACE6-42FBD755ED29}" type="presParOf" srcId="{1AF2C8D6-193C-402B-9A4F-88C7B012F409}" destId="{C19AD9C6-9FBE-4456-B772-4720962338B5}" srcOrd="4" destOrd="0" presId="urn:microsoft.com/office/officeart/2005/8/layout/hierarchy1"/>
    <dgm:cxn modelId="{AD61FA73-9C3F-47D0-9592-1DB07C48CCB1}" type="presParOf" srcId="{1AF2C8D6-193C-402B-9A4F-88C7B012F409}" destId="{ED9F5C4F-38FC-48D8-ABA2-09A6563A0249}" srcOrd="5" destOrd="0" presId="urn:microsoft.com/office/officeart/2005/8/layout/hierarchy1"/>
    <dgm:cxn modelId="{152833D3-F619-4431-85E7-55011ECC71E7}" type="presParOf" srcId="{ED9F5C4F-38FC-48D8-ABA2-09A6563A0249}" destId="{F0E367C1-CDE8-4D03-B557-F221DF125CAF}" srcOrd="0" destOrd="0" presId="urn:microsoft.com/office/officeart/2005/8/layout/hierarchy1"/>
    <dgm:cxn modelId="{BB4FA3D9-D060-4182-B4EC-11CF2EA4230E}" type="presParOf" srcId="{F0E367C1-CDE8-4D03-B557-F221DF125CAF}" destId="{5FB219D7-7327-40ED-8F10-9BA8B736035E}" srcOrd="0" destOrd="0" presId="urn:microsoft.com/office/officeart/2005/8/layout/hierarchy1"/>
    <dgm:cxn modelId="{4C51E8B8-2295-4FC0-9E60-9B6CB4379A6D}" type="presParOf" srcId="{F0E367C1-CDE8-4D03-B557-F221DF125CAF}" destId="{E472A38C-6060-4E71-B0F7-60B43BAD722A}" srcOrd="1" destOrd="0" presId="urn:microsoft.com/office/officeart/2005/8/layout/hierarchy1"/>
    <dgm:cxn modelId="{B3F99C57-F22C-4D2E-985F-348957F43EE4}" type="presParOf" srcId="{ED9F5C4F-38FC-48D8-ABA2-09A6563A0249}" destId="{25F572E6-5544-4C30-B1FA-D7F4DE9A837A}" srcOrd="1" destOrd="0" presId="urn:microsoft.com/office/officeart/2005/8/layout/hierarchy1"/>
    <dgm:cxn modelId="{7F8E1B96-5B4F-42CF-BB0B-B3CA2CFB74D8}" type="presParOf" srcId="{25F572E6-5544-4C30-B1FA-D7F4DE9A837A}" destId="{3C18FBAA-B630-4E65-B227-B6DBF5232802}" srcOrd="0" destOrd="0" presId="urn:microsoft.com/office/officeart/2005/8/layout/hierarchy1"/>
    <dgm:cxn modelId="{E5633F21-AA2E-4E41-A9DE-11A2A15423F5}" type="presParOf" srcId="{25F572E6-5544-4C30-B1FA-D7F4DE9A837A}" destId="{FCE22C32-B0A4-4E61-BED1-309FA30697BC}" srcOrd="1" destOrd="0" presId="urn:microsoft.com/office/officeart/2005/8/layout/hierarchy1"/>
    <dgm:cxn modelId="{A53EC7EB-251B-455E-918F-6D9EC36A2690}" type="presParOf" srcId="{FCE22C32-B0A4-4E61-BED1-309FA30697BC}" destId="{B413C377-C7E3-4CB9-81AD-73297693841B}" srcOrd="0" destOrd="0" presId="urn:microsoft.com/office/officeart/2005/8/layout/hierarchy1"/>
    <dgm:cxn modelId="{A8EC821F-3BD5-4740-93D7-935327D7A8A4}" type="presParOf" srcId="{B413C377-C7E3-4CB9-81AD-73297693841B}" destId="{CA67ED85-2D13-4CF8-8BC4-264F5F8AE35A}" srcOrd="0" destOrd="0" presId="urn:microsoft.com/office/officeart/2005/8/layout/hierarchy1"/>
    <dgm:cxn modelId="{D33287CE-3573-40E0-B4CB-7447B013A4B2}" type="presParOf" srcId="{B413C377-C7E3-4CB9-81AD-73297693841B}" destId="{5424871D-4EB4-42F9-8C0F-38859E6C7AD5}" srcOrd="1" destOrd="0" presId="urn:microsoft.com/office/officeart/2005/8/layout/hierarchy1"/>
    <dgm:cxn modelId="{B91A2221-7B0E-41CD-AC87-E223E8919B15}" type="presParOf" srcId="{FCE22C32-B0A4-4E61-BED1-309FA30697BC}" destId="{41D21C15-928A-4CCD-9BF0-42924AA71A35}" srcOrd="1" destOrd="0" presId="urn:microsoft.com/office/officeart/2005/8/layout/hierarchy1"/>
    <dgm:cxn modelId="{DA7FB3CC-C9FC-4A98-AD89-D1D4CC22E3FA}" type="presParOf" srcId="{1AF2C8D6-193C-402B-9A4F-88C7B012F409}" destId="{1286EE79-A811-42C6-A5D6-201D50F8F192}" srcOrd="6" destOrd="0" presId="urn:microsoft.com/office/officeart/2005/8/layout/hierarchy1"/>
    <dgm:cxn modelId="{5B8391FE-4B68-4389-A788-21508A20DDBD}" type="presParOf" srcId="{1AF2C8D6-193C-402B-9A4F-88C7B012F409}" destId="{4D0E41BA-240F-49B4-978F-5DCE1FB9C2F6}" srcOrd="7" destOrd="0" presId="urn:microsoft.com/office/officeart/2005/8/layout/hierarchy1"/>
    <dgm:cxn modelId="{0FD1056B-1049-4EDB-996A-0EC1D98D60B8}" type="presParOf" srcId="{4D0E41BA-240F-49B4-978F-5DCE1FB9C2F6}" destId="{2AA34097-098D-4E73-B054-2D221B96CCC7}" srcOrd="0" destOrd="0" presId="urn:microsoft.com/office/officeart/2005/8/layout/hierarchy1"/>
    <dgm:cxn modelId="{6BF1E413-3582-45B4-A475-417516DCD3B0}" type="presParOf" srcId="{2AA34097-098D-4E73-B054-2D221B96CCC7}" destId="{917B2F66-35FA-4F28-B010-1E5B20ED44BF}" srcOrd="0" destOrd="0" presId="urn:microsoft.com/office/officeart/2005/8/layout/hierarchy1"/>
    <dgm:cxn modelId="{17D40CAA-AB25-49F4-9857-5C5527A69491}" type="presParOf" srcId="{2AA34097-098D-4E73-B054-2D221B96CCC7}" destId="{8A9C8232-40EA-4A6F-8470-ABB07079C2B6}" srcOrd="1" destOrd="0" presId="urn:microsoft.com/office/officeart/2005/8/layout/hierarchy1"/>
    <dgm:cxn modelId="{43451CCC-FBAE-4B60-A551-5FC45E218883}" type="presParOf" srcId="{4D0E41BA-240F-49B4-978F-5DCE1FB9C2F6}" destId="{F80FFDE6-B35B-4D24-8D2A-2B704AFBEE01}" srcOrd="1" destOrd="0" presId="urn:microsoft.com/office/officeart/2005/8/layout/hierarchy1"/>
    <dgm:cxn modelId="{B31A22FC-79ED-4649-82AE-EAB016CD93D0}" type="presParOf" srcId="{F80FFDE6-B35B-4D24-8D2A-2B704AFBEE01}" destId="{31CEAFFD-8294-4210-872A-220D17A3C81B}" srcOrd="0" destOrd="0" presId="urn:microsoft.com/office/officeart/2005/8/layout/hierarchy1"/>
    <dgm:cxn modelId="{BB294193-B63E-41A8-B903-C286F2DDC60D}" type="presParOf" srcId="{F80FFDE6-B35B-4D24-8D2A-2B704AFBEE01}" destId="{815D19A5-DEAD-4392-8593-0E0F9520EE95}" srcOrd="1" destOrd="0" presId="urn:microsoft.com/office/officeart/2005/8/layout/hierarchy1"/>
    <dgm:cxn modelId="{93D91E6C-5A6D-4650-A06E-64D26E5A9BF1}" type="presParOf" srcId="{815D19A5-DEAD-4392-8593-0E0F9520EE95}" destId="{E1D4893A-C66A-4E97-AE26-F9AEC578F64C}" srcOrd="0" destOrd="0" presId="urn:microsoft.com/office/officeart/2005/8/layout/hierarchy1"/>
    <dgm:cxn modelId="{9E68817A-F59F-4301-B1DC-DDB159A33CDF}" type="presParOf" srcId="{E1D4893A-C66A-4E97-AE26-F9AEC578F64C}" destId="{2DF111FF-39C9-448D-8EB2-D34147A569EC}" srcOrd="0" destOrd="0" presId="urn:microsoft.com/office/officeart/2005/8/layout/hierarchy1"/>
    <dgm:cxn modelId="{0B01FA56-7927-42B2-B699-BF05B1E8EF01}" type="presParOf" srcId="{E1D4893A-C66A-4E97-AE26-F9AEC578F64C}" destId="{03EDAB27-0E87-4217-8EDF-A6BE33752E47}" srcOrd="1" destOrd="0" presId="urn:microsoft.com/office/officeart/2005/8/layout/hierarchy1"/>
    <dgm:cxn modelId="{01BE977E-1046-448F-92D9-77D0F1FE80EA}" type="presParOf" srcId="{815D19A5-DEAD-4392-8593-0E0F9520EE95}" destId="{B3A6AC14-BA25-44DB-B89F-01A15A923691}" srcOrd="1" destOrd="0" presId="urn:microsoft.com/office/officeart/2005/8/layout/hierarchy1"/>
    <dgm:cxn modelId="{6C1684EE-1A0C-4CFF-8B8A-50EDA47D73FC}" type="presParOf" srcId="{1AF2C8D6-193C-402B-9A4F-88C7B012F409}" destId="{066A1245-5917-42FD-84DA-23409F8CC7C4}" srcOrd="8" destOrd="0" presId="urn:microsoft.com/office/officeart/2005/8/layout/hierarchy1"/>
    <dgm:cxn modelId="{5D30CFE2-0675-41B6-8BA0-67736EA41DB4}" type="presParOf" srcId="{1AF2C8D6-193C-402B-9A4F-88C7B012F409}" destId="{8167F003-54FC-4945-84CC-8C0CA151465E}" srcOrd="9" destOrd="0" presId="urn:microsoft.com/office/officeart/2005/8/layout/hierarchy1"/>
    <dgm:cxn modelId="{35C1E0FD-B02B-4801-BC82-E00AE65BE569}" type="presParOf" srcId="{8167F003-54FC-4945-84CC-8C0CA151465E}" destId="{5E2CF257-4345-4068-ABAE-AE368C701CD9}" srcOrd="0" destOrd="0" presId="urn:microsoft.com/office/officeart/2005/8/layout/hierarchy1"/>
    <dgm:cxn modelId="{F34F2F1B-2468-487F-9C0E-16A4EA7B59CA}" type="presParOf" srcId="{5E2CF257-4345-4068-ABAE-AE368C701CD9}" destId="{F4F91BE9-69EC-4B89-BA07-F6B738A9D1B8}" srcOrd="0" destOrd="0" presId="urn:microsoft.com/office/officeart/2005/8/layout/hierarchy1"/>
    <dgm:cxn modelId="{41FDBF6B-EC9B-49D6-BA61-2F610C774892}" type="presParOf" srcId="{5E2CF257-4345-4068-ABAE-AE368C701CD9}" destId="{63D1B139-55D9-4107-88DC-88A4DFB49E01}" srcOrd="1" destOrd="0" presId="urn:microsoft.com/office/officeart/2005/8/layout/hierarchy1"/>
    <dgm:cxn modelId="{9F04CD84-149D-42F2-910A-E4C19EDB4D5A}" type="presParOf" srcId="{8167F003-54FC-4945-84CC-8C0CA151465E}" destId="{67A6028D-E799-4A3C-9C63-6FA62C16840F}" srcOrd="1" destOrd="0" presId="urn:microsoft.com/office/officeart/2005/8/layout/hierarchy1"/>
    <dgm:cxn modelId="{74899D4A-C86A-46F1-9B16-4706320EDB1D}" type="presParOf" srcId="{67A6028D-E799-4A3C-9C63-6FA62C16840F}" destId="{0DB91CE6-C84B-4D72-8D6C-0B1AA26DC0D3}" srcOrd="0" destOrd="0" presId="urn:microsoft.com/office/officeart/2005/8/layout/hierarchy1"/>
    <dgm:cxn modelId="{D95E6EEA-51D7-43C2-BCC7-D32C2CB78C39}" type="presParOf" srcId="{67A6028D-E799-4A3C-9C63-6FA62C16840F}" destId="{9226931E-6560-458D-8671-DE11E7483E5A}" srcOrd="1" destOrd="0" presId="urn:microsoft.com/office/officeart/2005/8/layout/hierarchy1"/>
    <dgm:cxn modelId="{80542444-A777-4413-B233-A80EBFAE852E}" type="presParOf" srcId="{9226931E-6560-458D-8671-DE11E7483E5A}" destId="{C1D08BA9-E52F-4400-AE11-02E5D4C3EA3E}" srcOrd="0" destOrd="0" presId="urn:microsoft.com/office/officeart/2005/8/layout/hierarchy1"/>
    <dgm:cxn modelId="{849765DB-2AFE-4AD7-8621-83A1F0D68313}" type="presParOf" srcId="{C1D08BA9-E52F-4400-AE11-02E5D4C3EA3E}" destId="{6AECFCD6-D44A-4F4F-861E-B7C0AF30617A}" srcOrd="0" destOrd="0" presId="urn:microsoft.com/office/officeart/2005/8/layout/hierarchy1"/>
    <dgm:cxn modelId="{997937A7-94F3-4A75-8F99-ABE3BA416B82}" type="presParOf" srcId="{C1D08BA9-E52F-4400-AE11-02E5D4C3EA3E}" destId="{39255193-F5A9-40FC-BB13-FEB8FCBE2D70}" srcOrd="1" destOrd="0" presId="urn:microsoft.com/office/officeart/2005/8/layout/hierarchy1"/>
    <dgm:cxn modelId="{171CACFB-033D-4FC0-98E2-7B6C10826C0B}" type="presParOf" srcId="{9226931E-6560-458D-8671-DE11E7483E5A}" destId="{ADA7F479-1F0D-4FEA-86FC-80363E5600BC}" srcOrd="1" destOrd="0" presId="urn:microsoft.com/office/officeart/2005/8/layout/hierarchy1"/>
    <dgm:cxn modelId="{C503E9B1-BA5A-46F0-9AA8-7F7B3AB0CA38}" type="presParOf" srcId="{059AFCD8-E275-410B-8B4D-A103AE1FD669}" destId="{89A5BA68-3EE3-4B2D-BDFD-AF8A0F45D6A4}" srcOrd="2" destOrd="0" presId="urn:microsoft.com/office/officeart/2005/8/layout/hierarchy1"/>
    <dgm:cxn modelId="{4268934B-CD99-4F3C-AED4-AD1E6C9B67FD}" type="presParOf" srcId="{059AFCD8-E275-410B-8B4D-A103AE1FD669}" destId="{BD00B607-2B34-48AA-A61D-8D44452F16B0}" srcOrd="3" destOrd="0" presId="urn:microsoft.com/office/officeart/2005/8/layout/hierarchy1"/>
    <dgm:cxn modelId="{77CD37A3-649E-4C66-87B2-FCC2D2B5D608}" type="presParOf" srcId="{BD00B607-2B34-48AA-A61D-8D44452F16B0}" destId="{13BA4282-097E-4091-8F35-9B00D1F382D0}" srcOrd="0" destOrd="0" presId="urn:microsoft.com/office/officeart/2005/8/layout/hierarchy1"/>
    <dgm:cxn modelId="{B3CA1E6D-0261-4539-9B0E-097F36B202C1}" type="presParOf" srcId="{13BA4282-097E-4091-8F35-9B00D1F382D0}" destId="{C59D0E53-8457-44F4-ADC4-F4FCC4AAD6B0}" srcOrd="0" destOrd="0" presId="urn:microsoft.com/office/officeart/2005/8/layout/hierarchy1"/>
    <dgm:cxn modelId="{46A8FB1D-4A24-494E-BA36-D29F8A9986F9}" type="presParOf" srcId="{13BA4282-097E-4091-8F35-9B00D1F382D0}" destId="{9129C2A0-FD9E-4137-9C2B-286D86FDB822}" srcOrd="1" destOrd="0" presId="urn:microsoft.com/office/officeart/2005/8/layout/hierarchy1"/>
    <dgm:cxn modelId="{C61C93F2-348B-443D-9B29-E757C9D9E9B5}" type="presParOf" srcId="{BD00B607-2B34-48AA-A61D-8D44452F16B0}" destId="{D29AE44C-6F54-4D40-98C2-A37B9E80F067}" srcOrd="1" destOrd="0" presId="urn:microsoft.com/office/officeart/2005/8/layout/hierarchy1"/>
    <dgm:cxn modelId="{C89DB747-D5D1-44C4-BBAC-1AB0A62544D4}" type="presParOf" srcId="{D29AE44C-6F54-4D40-98C2-A37B9E80F067}" destId="{AF328708-5AD7-454F-8B97-B9C50A6F39E0}" srcOrd="0" destOrd="0" presId="urn:microsoft.com/office/officeart/2005/8/layout/hierarchy1"/>
    <dgm:cxn modelId="{0A5EB335-DF6C-4F69-A881-C801C738B07F}" type="presParOf" srcId="{D29AE44C-6F54-4D40-98C2-A37B9E80F067}" destId="{D96A0D75-A3B1-4532-B5E0-8629A329A20F}" srcOrd="1" destOrd="0" presId="urn:microsoft.com/office/officeart/2005/8/layout/hierarchy1"/>
    <dgm:cxn modelId="{E2169893-E8E4-42CD-B9FD-3447BC7F97D7}" type="presParOf" srcId="{D96A0D75-A3B1-4532-B5E0-8629A329A20F}" destId="{6C3DA296-11EA-42D7-8E90-48D0D1377BB0}" srcOrd="0" destOrd="0" presId="urn:microsoft.com/office/officeart/2005/8/layout/hierarchy1"/>
    <dgm:cxn modelId="{ADB65980-329E-40AC-9053-5A739A673A88}" type="presParOf" srcId="{6C3DA296-11EA-42D7-8E90-48D0D1377BB0}" destId="{6F837987-DE5D-47AE-9FA4-D641DD4E5FEC}" srcOrd="0" destOrd="0" presId="urn:microsoft.com/office/officeart/2005/8/layout/hierarchy1"/>
    <dgm:cxn modelId="{ABD6D5B7-D251-41FA-8B2F-A7F2554D8D4D}" type="presParOf" srcId="{6C3DA296-11EA-42D7-8E90-48D0D1377BB0}" destId="{86357E70-39DB-4C4C-A275-46CE6E24828A}" srcOrd="1" destOrd="0" presId="urn:microsoft.com/office/officeart/2005/8/layout/hierarchy1"/>
    <dgm:cxn modelId="{BBAF8FB0-F834-4258-8572-C588B6E9B96C}" type="presParOf" srcId="{D96A0D75-A3B1-4532-B5E0-8629A329A20F}" destId="{7A56EFA7-AD63-4367-AE6D-C6477626B693}" srcOrd="1" destOrd="0" presId="urn:microsoft.com/office/officeart/2005/8/layout/hierarchy1"/>
    <dgm:cxn modelId="{D84FFD5C-1570-4CDD-AD97-C0A5E07B30D8}" type="presParOf" srcId="{7A56EFA7-AD63-4367-AE6D-C6477626B693}" destId="{FC91E2A7-99AA-4A48-A198-53AEE12AED22}" srcOrd="0" destOrd="0" presId="urn:microsoft.com/office/officeart/2005/8/layout/hierarchy1"/>
    <dgm:cxn modelId="{80C8A5D5-7CE4-4784-91E7-9E976A85642F}" type="presParOf" srcId="{7A56EFA7-AD63-4367-AE6D-C6477626B693}" destId="{7D9ED85F-BB66-4CC8-8F41-1D59A7297D34}" srcOrd="1" destOrd="0" presId="urn:microsoft.com/office/officeart/2005/8/layout/hierarchy1"/>
    <dgm:cxn modelId="{05601000-CE15-436D-8E13-20F94BB7C8D7}" type="presParOf" srcId="{7D9ED85F-BB66-4CC8-8F41-1D59A7297D34}" destId="{769A7357-4C97-4BC0-B82C-8F16F11413F1}" srcOrd="0" destOrd="0" presId="urn:microsoft.com/office/officeart/2005/8/layout/hierarchy1"/>
    <dgm:cxn modelId="{BA6196F5-08B9-4EC6-B59F-8CC58ED3E721}" type="presParOf" srcId="{769A7357-4C97-4BC0-B82C-8F16F11413F1}" destId="{5830C1A4-527C-499F-ACC2-815AA5E99D59}" srcOrd="0" destOrd="0" presId="urn:microsoft.com/office/officeart/2005/8/layout/hierarchy1"/>
    <dgm:cxn modelId="{259DD13B-7D81-4CCB-865E-90999833F0D7}" type="presParOf" srcId="{769A7357-4C97-4BC0-B82C-8F16F11413F1}" destId="{C6F63B58-4A4B-4AF4-81F5-B3FCB92975E0}" srcOrd="1" destOrd="0" presId="urn:microsoft.com/office/officeart/2005/8/layout/hierarchy1"/>
    <dgm:cxn modelId="{145376A4-F9CA-46D9-A597-A91C72C377E5}" type="presParOf" srcId="{7D9ED85F-BB66-4CC8-8F41-1D59A7297D34}" destId="{63F83C29-B255-4E16-94A1-D1F8C8AA0FE9}" srcOrd="1" destOrd="0" presId="urn:microsoft.com/office/officeart/2005/8/layout/hierarchy1"/>
    <dgm:cxn modelId="{2CA90EEF-981B-4A40-BE50-E656ACF19C8B}" type="presParOf" srcId="{D29AE44C-6F54-4D40-98C2-A37B9E80F067}" destId="{B3AE3D89-CD17-427B-8141-76BA74B06252}" srcOrd="2" destOrd="0" presId="urn:microsoft.com/office/officeart/2005/8/layout/hierarchy1"/>
    <dgm:cxn modelId="{30BDA0B8-946A-432A-89B7-9AF92C82809A}" type="presParOf" srcId="{D29AE44C-6F54-4D40-98C2-A37B9E80F067}" destId="{D99EC645-F665-4DF5-9AA8-6CB6CCB556C6}" srcOrd="3" destOrd="0" presId="urn:microsoft.com/office/officeart/2005/8/layout/hierarchy1"/>
    <dgm:cxn modelId="{42735717-CA99-4D6A-92ED-0693A2576BA4}" type="presParOf" srcId="{D99EC645-F665-4DF5-9AA8-6CB6CCB556C6}" destId="{19290D45-0FC6-46F7-861A-A2244168A0FB}" srcOrd="0" destOrd="0" presId="urn:microsoft.com/office/officeart/2005/8/layout/hierarchy1"/>
    <dgm:cxn modelId="{3DFC6908-BA89-4C11-99F5-2D764715DF1E}" type="presParOf" srcId="{19290D45-0FC6-46F7-861A-A2244168A0FB}" destId="{356A5CA8-F5D4-4141-A232-2B1E933F2269}" srcOrd="0" destOrd="0" presId="urn:microsoft.com/office/officeart/2005/8/layout/hierarchy1"/>
    <dgm:cxn modelId="{FFA86CA2-BA36-4C07-8951-8532532951BB}" type="presParOf" srcId="{19290D45-0FC6-46F7-861A-A2244168A0FB}" destId="{8FF12678-AEBB-42B1-B1F2-246FD8CA449B}" srcOrd="1" destOrd="0" presId="urn:microsoft.com/office/officeart/2005/8/layout/hierarchy1"/>
    <dgm:cxn modelId="{4E283AFC-5F02-488E-9AFA-3CC83D690A52}" type="presParOf" srcId="{D99EC645-F665-4DF5-9AA8-6CB6CCB556C6}" destId="{BFFCC468-90C9-4F4A-A7B1-F81F7EF07198}" srcOrd="1" destOrd="0" presId="urn:microsoft.com/office/officeart/2005/8/layout/hierarchy1"/>
    <dgm:cxn modelId="{511E2FDF-4B2D-4529-BBB8-461CF9724C78}" type="presParOf" srcId="{BFFCC468-90C9-4F4A-A7B1-F81F7EF07198}" destId="{91923E30-BCF1-4642-9C36-368C5B621DA4}" srcOrd="0" destOrd="0" presId="urn:microsoft.com/office/officeart/2005/8/layout/hierarchy1"/>
    <dgm:cxn modelId="{91772725-6BD8-4BFB-8C2D-044E900B933B}" type="presParOf" srcId="{BFFCC468-90C9-4F4A-A7B1-F81F7EF07198}" destId="{6742336B-EB1F-4398-AFF7-023EECD0A712}" srcOrd="1" destOrd="0" presId="urn:microsoft.com/office/officeart/2005/8/layout/hierarchy1"/>
    <dgm:cxn modelId="{EACE059C-8304-4224-8172-162B33DB5B3E}" type="presParOf" srcId="{6742336B-EB1F-4398-AFF7-023EECD0A712}" destId="{B109BE36-B7B1-43CC-9911-EE8188E9197F}" srcOrd="0" destOrd="0" presId="urn:microsoft.com/office/officeart/2005/8/layout/hierarchy1"/>
    <dgm:cxn modelId="{75552E85-BE01-4FE7-AF29-C19186CF3D76}" type="presParOf" srcId="{B109BE36-B7B1-43CC-9911-EE8188E9197F}" destId="{7415CC3C-FC91-49A3-ADB7-E590AE6CCB64}" srcOrd="0" destOrd="0" presId="urn:microsoft.com/office/officeart/2005/8/layout/hierarchy1"/>
    <dgm:cxn modelId="{95BACAD1-03E7-4A68-BB19-3BBCB164AA01}" type="presParOf" srcId="{B109BE36-B7B1-43CC-9911-EE8188E9197F}" destId="{3C355638-CDB6-4F3D-85AC-D268192A56C5}" srcOrd="1" destOrd="0" presId="urn:microsoft.com/office/officeart/2005/8/layout/hierarchy1"/>
    <dgm:cxn modelId="{2FE5FA85-D208-4E13-A538-6B3AF019BDBC}" type="presParOf" srcId="{6742336B-EB1F-4398-AFF7-023EECD0A712}" destId="{3479EC70-F69C-40C7-8ED0-98B9454BCDC0}" srcOrd="1" destOrd="0" presId="urn:microsoft.com/office/officeart/2005/8/layout/hierarchy1"/>
    <dgm:cxn modelId="{3DD94B3C-81D4-4930-B038-577A1686E9F5}" type="presParOf" srcId="{059AFCD8-E275-410B-8B4D-A103AE1FD669}" destId="{E02A4CC5-CD3C-4847-9EC1-794DF5300F84}" srcOrd="4" destOrd="0" presId="urn:microsoft.com/office/officeart/2005/8/layout/hierarchy1"/>
    <dgm:cxn modelId="{AD76DEBB-F2A9-43B9-965F-66FEB05DA72A}" type="presParOf" srcId="{059AFCD8-E275-410B-8B4D-A103AE1FD669}" destId="{861B3CC9-4FDC-44E6-8766-839B2F73DEB3}" srcOrd="5" destOrd="0" presId="urn:microsoft.com/office/officeart/2005/8/layout/hierarchy1"/>
    <dgm:cxn modelId="{5C7BD138-AB5C-47C6-8290-36FC2C0224C6}" type="presParOf" srcId="{861B3CC9-4FDC-44E6-8766-839B2F73DEB3}" destId="{81E6D821-3C3F-47B6-AB34-8D9C6D040AD0}" srcOrd="0" destOrd="0" presId="urn:microsoft.com/office/officeart/2005/8/layout/hierarchy1"/>
    <dgm:cxn modelId="{9CEBD1B0-F6CE-476A-A737-D2B7356A992A}" type="presParOf" srcId="{81E6D821-3C3F-47B6-AB34-8D9C6D040AD0}" destId="{132EBB99-8D04-4FE1-8B1D-13F18E63D793}" srcOrd="0" destOrd="0" presId="urn:microsoft.com/office/officeart/2005/8/layout/hierarchy1"/>
    <dgm:cxn modelId="{3B91052C-AD31-4BA6-82BF-F962897C90E8}" type="presParOf" srcId="{81E6D821-3C3F-47B6-AB34-8D9C6D040AD0}" destId="{FD94B7AF-9191-4BD9-A3E0-8AF6766BE356}" srcOrd="1" destOrd="0" presId="urn:microsoft.com/office/officeart/2005/8/layout/hierarchy1"/>
    <dgm:cxn modelId="{F187AE7B-1A2E-4CB6-A8DD-83C68EE3ACDE}" type="presParOf" srcId="{861B3CC9-4FDC-44E6-8766-839B2F73DEB3}" destId="{7D4D404C-384C-4FF5-B191-F1C222F33A6F}" srcOrd="1" destOrd="0" presId="urn:microsoft.com/office/officeart/2005/8/layout/hierarchy1"/>
    <dgm:cxn modelId="{ABB05B47-B135-4F34-84EC-A5227EE3281B}" type="presParOf" srcId="{7D4D404C-384C-4FF5-B191-F1C222F33A6F}" destId="{CB9BF1DE-B753-42EE-8B2F-20CA3203D602}" srcOrd="0" destOrd="0" presId="urn:microsoft.com/office/officeart/2005/8/layout/hierarchy1"/>
    <dgm:cxn modelId="{D2D1B2DD-2923-4069-B8C8-36A6C1928DD0}" type="presParOf" srcId="{7D4D404C-384C-4FF5-B191-F1C222F33A6F}" destId="{28EFF641-897C-43EA-A37B-DC7EF1344E18}" srcOrd="1" destOrd="0" presId="urn:microsoft.com/office/officeart/2005/8/layout/hierarchy1"/>
    <dgm:cxn modelId="{904A54D8-F090-4B71-9914-EA48F1C51B02}" type="presParOf" srcId="{28EFF641-897C-43EA-A37B-DC7EF1344E18}" destId="{90E3CCB2-ABC2-4E51-8870-22D9C612BA95}" srcOrd="0" destOrd="0" presId="urn:microsoft.com/office/officeart/2005/8/layout/hierarchy1"/>
    <dgm:cxn modelId="{35BA5C7F-A27C-4A45-A4B2-C3B155D3AE67}" type="presParOf" srcId="{90E3CCB2-ABC2-4E51-8870-22D9C612BA95}" destId="{663FEC9D-21C1-498D-AFBD-24E4EF69C7D3}" srcOrd="0" destOrd="0" presId="urn:microsoft.com/office/officeart/2005/8/layout/hierarchy1"/>
    <dgm:cxn modelId="{F962B314-6CF7-42FD-9BD9-42969C222300}" type="presParOf" srcId="{90E3CCB2-ABC2-4E51-8870-22D9C612BA95}" destId="{49436FA3-88AC-4ECB-B341-6DC86199B6A5}" srcOrd="1" destOrd="0" presId="urn:microsoft.com/office/officeart/2005/8/layout/hierarchy1"/>
    <dgm:cxn modelId="{456503EA-5C29-432F-A010-117A7B53C0CE}" type="presParOf" srcId="{28EFF641-897C-43EA-A37B-DC7EF1344E18}" destId="{9D104EE0-1440-45A3-86BB-65015EC2E84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D1D939-5452-48B3-8345-D8E13A4DF12D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FDCE8F-0FC3-41CE-A26D-CE28BB25A52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Противодействие экстремизму в районе 50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B42632-2D77-41A6-B520-F39E02BCAA8E}" type="parTrans" cxnId="{E8471965-B5D6-4814-9950-EEE8A603BA6B}">
      <dgm:prSet/>
      <dgm:spPr/>
      <dgm:t>
        <a:bodyPr/>
        <a:lstStyle/>
        <a:p>
          <a:endParaRPr lang="ru-RU"/>
        </a:p>
      </dgm:t>
    </dgm:pt>
    <dgm:pt modelId="{05E6729B-5968-49BB-81BA-5E1858C71E22}" type="sibTrans" cxnId="{E8471965-B5D6-4814-9950-EEE8A603BA6B}">
      <dgm:prSet/>
      <dgm:spPr/>
      <dgm:t>
        <a:bodyPr/>
        <a:lstStyle/>
        <a:p>
          <a:endParaRPr lang="ru-RU"/>
        </a:p>
      </dgm:t>
    </dgm:pt>
    <dgm:pt modelId="{B5C47B67-F6C0-443D-A081-AE40B153B05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Мероприятия по гражданской обороне 1 200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053A64-C996-4B72-97B4-00B0DB66676E}" type="parTrans" cxnId="{30E5DEB6-2075-4701-B70D-DDAD612BBFDC}">
      <dgm:prSet/>
      <dgm:spPr/>
      <dgm:t>
        <a:bodyPr/>
        <a:lstStyle/>
        <a:p>
          <a:endParaRPr lang="ru-RU"/>
        </a:p>
      </dgm:t>
    </dgm:pt>
    <dgm:pt modelId="{63743494-1149-4FB0-A6D3-DA2115BD8CA7}" type="sibTrans" cxnId="{30E5DEB6-2075-4701-B70D-DDAD612BBFDC}">
      <dgm:prSet/>
      <dgm:spPr/>
      <dgm:t>
        <a:bodyPr/>
        <a:lstStyle/>
        <a:p>
          <a:endParaRPr lang="ru-RU"/>
        </a:p>
      </dgm:t>
    </dgm:pt>
    <dgm:pt modelId="{E070DF58-EDB5-40E7-8118-C07A94F419E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личной безопасности граждан 147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902F8D-12D5-4B4B-A4D0-D9E8DAD0B70E}" type="parTrans" cxnId="{7479C75D-BFEF-4F5A-9A47-79EEFB612379}">
      <dgm:prSet/>
      <dgm:spPr/>
      <dgm:t>
        <a:bodyPr/>
        <a:lstStyle/>
        <a:p>
          <a:endParaRPr lang="ru-RU"/>
        </a:p>
      </dgm:t>
    </dgm:pt>
    <dgm:pt modelId="{AAFDB889-C771-4F3A-BCE9-EAA8CAC96935}" type="sibTrans" cxnId="{7479C75D-BFEF-4F5A-9A47-79EEFB612379}">
      <dgm:prSet/>
      <dgm:spPr/>
      <dgm:t>
        <a:bodyPr/>
        <a:lstStyle/>
        <a:p>
          <a:endParaRPr lang="ru-RU"/>
        </a:p>
      </dgm:t>
    </dgm:pt>
    <dgm:pt modelId="{2FB4A706-C361-497A-BD01-074761092CC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комплексных мер безопасности 1 397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F81BDA-263B-44D3-82C5-A7023C513118}" type="parTrans" cxnId="{22A0AB09-FB19-44EC-B18B-AE6A429C2E2B}">
      <dgm:prSet/>
      <dgm:spPr/>
      <dgm:t>
        <a:bodyPr/>
        <a:lstStyle/>
        <a:p>
          <a:endParaRPr lang="ru-RU"/>
        </a:p>
      </dgm:t>
    </dgm:pt>
    <dgm:pt modelId="{2E36D0B8-631D-4F40-96DB-AEAEE3315205}" type="sibTrans" cxnId="{22A0AB09-FB19-44EC-B18B-AE6A429C2E2B}">
      <dgm:prSet/>
      <dgm:spPr/>
      <dgm:t>
        <a:bodyPr/>
        <a:lstStyle/>
        <a:p>
          <a:endParaRPr lang="ru-RU"/>
        </a:p>
      </dgm:t>
    </dgm:pt>
    <dgm:pt modelId="{A5EF1957-8906-48FD-8867-DA56315F9954}">
      <dgm:prSet phldrT="[Текст]"/>
      <dgm:spPr/>
      <dgm:t>
        <a:bodyPr/>
        <a:lstStyle/>
        <a:p>
          <a:endParaRPr lang="ru-RU"/>
        </a:p>
      </dgm:t>
    </dgm:pt>
    <dgm:pt modelId="{B420D662-BDC1-48BF-9937-D0B71ADA4B86}" type="parTrans" cxnId="{0682B604-4645-41AA-950B-E8509843805F}">
      <dgm:prSet/>
      <dgm:spPr/>
      <dgm:t>
        <a:bodyPr/>
        <a:lstStyle/>
        <a:p>
          <a:endParaRPr lang="ru-RU"/>
        </a:p>
      </dgm:t>
    </dgm:pt>
    <dgm:pt modelId="{F36C9E63-0F14-4054-A1D5-0C020643BCD0}" type="sibTrans" cxnId="{0682B604-4645-41AA-950B-E8509843805F}">
      <dgm:prSet/>
      <dgm:spPr/>
      <dgm:t>
        <a:bodyPr/>
        <a:lstStyle/>
        <a:p>
          <a:endParaRPr lang="ru-RU"/>
        </a:p>
      </dgm:t>
    </dgm:pt>
    <dgm:pt modelId="{0E7CAF75-2E53-4409-B8FD-B1C0F910A3CE}" type="pres">
      <dgm:prSet presAssocID="{A3D1D939-5452-48B3-8345-D8E13A4DF12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1BBDB4-22CE-4799-A4F9-1E9C25A33B0E}" type="pres">
      <dgm:prSet presAssocID="{A3D1D939-5452-48B3-8345-D8E13A4DF12D}" presName="ellipse" presStyleLbl="trBgShp" presStyleIdx="0" presStyleCnt="1"/>
      <dgm:spPr/>
    </dgm:pt>
    <dgm:pt modelId="{1A78AC84-8C1B-46AA-AEC2-B1F9B1A784DD}" type="pres">
      <dgm:prSet presAssocID="{A3D1D939-5452-48B3-8345-D8E13A4DF12D}" presName="arrow1" presStyleLbl="fgShp" presStyleIdx="0" presStyleCnt="1"/>
      <dgm:spPr/>
    </dgm:pt>
    <dgm:pt modelId="{395AEB4A-05D9-4443-A34F-015609D8C866}" type="pres">
      <dgm:prSet presAssocID="{A3D1D939-5452-48B3-8345-D8E13A4DF12D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B4375E-7DEB-44CA-9285-AAF702EEFC40}" type="pres">
      <dgm:prSet presAssocID="{B5C47B67-F6C0-443D-A081-AE40B153B05A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A6936-987D-4C4E-BC13-E619549CD771}" type="pres">
      <dgm:prSet presAssocID="{E070DF58-EDB5-40E7-8118-C07A94F419E4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8037D-FC4E-49A9-BE16-68646E6E0AA9}" type="pres">
      <dgm:prSet presAssocID="{2FB4A706-C361-497A-BD01-074761092CC2}" presName="item3" presStyleLbl="node1" presStyleIdx="2" presStyleCnt="3" custLinFactNeighborX="3488" custLinFactNeighborY="-20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C1C91F-D818-44A2-B535-89D5E1F2B50A}" type="pres">
      <dgm:prSet presAssocID="{A3D1D939-5452-48B3-8345-D8E13A4DF12D}" presName="funnel" presStyleLbl="trAlignAcc1" presStyleIdx="0" presStyleCnt="1" custLinFactNeighborX="546" custLinFactNeighborY="1164"/>
      <dgm:spPr/>
    </dgm:pt>
  </dgm:ptLst>
  <dgm:cxnLst>
    <dgm:cxn modelId="{7885CFA1-9D8B-46CB-8249-0A3EBD07F121}" type="presOf" srcId="{2FB4A706-C361-497A-BD01-074761092CC2}" destId="{395AEB4A-05D9-4443-A34F-015609D8C866}" srcOrd="0" destOrd="0" presId="urn:microsoft.com/office/officeart/2005/8/layout/funnel1"/>
    <dgm:cxn modelId="{30E5DEB6-2075-4701-B70D-DDAD612BBFDC}" srcId="{A3D1D939-5452-48B3-8345-D8E13A4DF12D}" destId="{B5C47B67-F6C0-443D-A081-AE40B153B05A}" srcOrd="1" destOrd="0" parTransId="{68053A64-C996-4B72-97B4-00B0DB66676E}" sibTransId="{63743494-1149-4FB0-A6D3-DA2115BD8CA7}"/>
    <dgm:cxn modelId="{6B4872FD-C62D-48E5-93FD-1E03FD7E7A16}" type="presOf" srcId="{A3D1D939-5452-48B3-8345-D8E13A4DF12D}" destId="{0E7CAF75-2E53-4409-B8FD-B1C0F910A3CE}" srcOrd="0" destOrd="0" presId="urn:microsoft.com/office/officeart/2005/8/layout/funnel1"/>
    <dgm:cxn modelId="{7479C75D-BFEF-4F5A-9A47-79EEFB612379}" srcId="{A3D1D939-5452-48B3-8345-D8E13A4DF12D}" destId="{E070DF58-EDB5-40E7-8118-C07A94F419E4}" srcOrd="2" destOrd="0" parTransId="{BB902F8D-12D5-4B4B-A4D0-D9E8DAD0B70E}" sibTransId="{AAFDB889-C771-4F3A-BCE9-EAA8CAC96935}"/>
    <dgm:cxn modelId="{0682B604-4645-41AA-950B-E8509843805F}" srcId="{A3D1D939-5452-48B3-8345-D8E13A4DF12D}" destId="{A5EF1957-8906-48FD-8867-DA56315F9954}" srcOrd="4" destOrd="0" parTransId="{B420D662-BDC1-48BF-9937-D0B71ADA4B86}" sibTransId="{F36C9E63-0F14-4054-A1D5-0C020643BCD0}"/>
    <dgm:cxn modelId="{E8471965-B5D6-4814-9950-EEE8A603BA6B}" srcId="{A3D1D939-5452-48B3-8345-D8E13A4DF12D}" destId="{D3FDCE8F-0FC3-41CE-A26D-CE28BB25A529}" srcOrd="0" destOrd="0" parTransId="{66B42632-2D77-41A6-B520-F39E02BCAA8E}" sibTransId="{05E6729B-5968-49BB-81BA-5E1858C71E22}"/>
    <dgm:cxn modelId="{940DACAB-2FDC-4A58-923B-E68F2B0ADA46}" type="presOf" srcId="{E070DF58-EDB5-40E7-8118-C07A94F419E4}" destId="{5AB4375E-7DEB-44CA-9285-AAF702EEFC40}" srcOrd="0" destOrd="0" presId="urn:microsoft.com/office/officeart/2005/8/layout/funnel1"/>
    <dgm:cxn modelId="{8D33DA37-7189-4A0A-9E6F-B3A23811E975}" type="presOf" srcId="{B5C47B67-F6C0-443D-A081-AE40B153B05A}" destId="{0A0A6936-987D-4C4E-BC13-E619549CD771}" srcOrd="0" destOrd="0" presId="urn:microsoft.com/office/officeart/2005/8/layout/funnel1"/>
    <dgm:cxn modelId="{22A0AB09-FB19-44EC-B18B-AE6A429C2E2B}" srcId="{A3D1D939-5452-48B3-8345-D8E13A4DF12D}" destId="{2FB4A706-C361-497A-BD01-074761092CC2}" srcOrd="3" destOrd="0" parTransId="{ADF81BDA-263B-44D3-82C5-A7023C513118}" sibTransId="{2E36D0B8-631D-4F40-96DB-AEAEE3315205}"/>
    <dgm:cxn modelId="{21613135-E2B2-4582-9FF1-986B0C50180D}" type="presOf" srcId="{D3FDCE8F-0FC3-41CE-A26D-CE28BB25A529}" destId="{5688037D-FC4E-49A9-BE16-68646E6E0AA9}" srcOrd="0" destOrd="0" presId="urn:microsoft.com/office/officeart/2005/8/layout/funnel1"/>
    <dgm:cxn modelId="{71700EA4-DD4D-49D8-B794-072EF527012F}" type="presParOf" srcId="{0E7CAF75-2E53-4409-B8FD-B1C0F910A3CE}" destId="{F11BBDB4-22CE-4799-A4F9-1E9C25A33B0E}" srcOrd="0" destOrd="0" presId="urn:microsoft.com/office/officeart/2005/8/layout/funnel1"/>
    <dgm:cxn modelId="{36F5F683-7B4C-42A8-BBB0-728D7E507E6E}" type="presParOf" srcId="{0E7CAF75-2E53-4409-B8FD-B1C0F910A3CE}" destId="{1A78AC84-8C1B-46AA-AEC2-B1F9B1A784DD}" srcOrd="1" destOrd="0" presId="urn:microsoft.com/office/officeart/2005/8/layout/funnel1"/>
    <dgm:cxn modelId="{31ADD84D-3261-42EB-A259-D473A4862F22}" type="presParOf" srcId="{0E7CAF75-2E53-4409-B8FD-B1C0F910A3CE}" destId="{395AEB4A-05D9-4443-A34F-015609D8C866}" srcOrd="2" destOrd="0" presId="urn:microsoft.com/office/officeart/2005/8/layout/funnel1"/>
    <dgm:cxn modelId="{79E4071A-E04B-42B1-BE60-10331BC8C4AC}" type="presParOf" srcId="{0E7CAF75-2E53-4409-B8FD-B1C0F910A3CE}" destId="{5AB4375E-7DEB-44CA-9285-AAF702EEFC40}" srcOrd="3" destOrd="0" presId="urn:microsoft.com/office/officeart/2005/8/layout/funnel1"/>
    <dgm:cxn modelId="{42799DAD-1BD3-4521-A5DD-2D41BC9D1F34}" type="presParOf" srcId="{0E7CAF75-2E53-4409-B8FD-B1C0F910A3CE}" destId="{0A0A6936-987D-4C4E-BC13-E619549CD771}" srcOrd="4" destOrd="0" presId="urn:microsoft.com/office/officeart/2005/8/layout/funnel1"/>
    <dgm:cxn modelId="{58FF259A-6CEF-41DA-BFAD-C7AC08C651EA}" type="presParOf" srcId="{0E7CAF75-2E53-4409-B8FD-B1C0F910A3CE}" destId="{5688037D-FC4E-49A9-BE16-68646E6E0AA9}" srcOrd="5" destOrd="0" presId="urn:microsoft.com/office/officeart/2005/8/layout/funnel1"/>
    <dgm:cxn modelId="{96171562-2E88-4B63-9D54-C4509BE89939}" type="presParOf" srcId="{0E7CAF75-2E53-4409-B8FD-B1C0F910A3CE}" destId="{EDC1C91F-D818-44A2-B535-89D5E1F2B50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C93E07-B2CC-45D7-8044-7B47CA0CA2B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8EBF35-C852-4644-8BB9-63D639062A7C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Быстринское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МО</a:t>
          </a:r>
        </a:p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Маритуйское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МО</a:t>
          </a:r>
        </a:p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Портбайкальское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МО</a:t>
          </a:r>
        </a:p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Утуликское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МО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5E9328-1DB5-48D3-880C-F518A2B9D220}" type="parTrans" cxnId="{FFE85A67-892A-49D6-A7F7-07F826710CAA}">
      <dgm:prSet/>
      <dgm:spPr/>
      <dgm:t>
        <a:bodyPr/>
        <a:lstStyle/>
        <a:p>
          <a:endParaRPr lang="ru-RU"/>
        </a:p>
      </dgm:t>
    </dgm:pt>
    <dgm:pt modelId="{F021C5D7-5846-402B-9C4D-08389A9C6A0D}" type="sibTrans" cxnId="{FFE85A67-892A-49D6-A7F7-07F826710CAA}">
      <dgm:prSet/>
      <dgm:spPr/>
      <dgm:t>
        <a:bodyPr/>
        <a:lstStyle/>
        <a:p>
          <a:endParaRPr lang="ru-RU"/>
        </a:p>
      </dgm:t>
    </dgm:pt>
    <dgm:pt modelId="{E0D5C9A8-0645-4B7D-96FB-E599F95D2E26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11,1898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1B780F-1531-4046-92D5-2D95255A08A1}" type="parTrans" cxnId="{387B7B52-74E8-4F57-8BA2-65ECA649191F}">
      <dgm:prSet/>
      <dgm:spPr/>
      <dgm:t>
        <a:bodyPr/>
        <a:lstStyle/>
        <a:p>
          <a:endParaRPr lang="ru-RU"/>
        </a:p>
      </dgm:t>
    </dgm:pt>
    <dgm:pt modelId="{17CEE834-6CC5-4F44-8F75-6F3C8D892252}" type="sibTrans" cxnId="{387B7B52-74E8-4F57-8BA2-65ECA649191F}">
      <dgm:prSet/>
      <dgm:spPr/>
      <dgm:t>
        <a:bodyPr/>
        <a:lstStyle/>
        <a:p>
          <a:endParaRPr lang="ru-RU"/>
        </a:p>
      </dgm:t>
    </dgm:pt>
    <dgm:pt modelId="{647C1592-05A0-4472-A37C-9194B794279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Уровень бюджетной обеспеченности, до которого доводится  уровень бюджетной обеспеченности поселений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D4C43F-D75A-4D54-9044-77CB05C67BD4}" type="parTrans" cxnId="{0FCED52A-69EB-45B6-B1AC-DFBFB875B0F8}">
      <dgm:prSet/>
      <dgm:spPr/>
      <dgm:t>
        <a:bodyPr/>
        <a:lstStyle/>
        <a:p>
          <a:endParaRPr lang="ru-RU"/>
        </a:p>
      </dgm:t>
    </dgm:pt>
    <dgm:pt modelId="{36351F4C-D900-45CE-928B-ECCA2B3D256F}" type="sibTrans" cxnId="{0FCED52A-69EB-45B6-B1AC-DFBFB875B0F8}">
      <dgm:prSet/>
      <dgm:spPr/>
      <dgm:t>
        <a:bodyPr/>
        <a:lstStyle/>
        <a:p>
          <a:endParaRPr lang="ru-RU"/>
        </a:p>
      </dgm:t>
    </dgm:pt>
    <dgm:pt modelId="{282E8009-0AD3-44F1-BB48-7180486CBDA1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1,5667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1BD0AE-FC1C-4CB9-A589-DA5DDC9B4501}" type="parTrans" cxnId="{CF698894-6623-4926-8930-D9FA75719F43}">
      <dgm:prSet/>
      <dgm:spPr/>
      <dgm:t>
        <a:bodyPr/>
        <a:lstStyle/>
        <a:p>
          <a:endParaRPr lang="ru-RU"/>
        </a:p>
      </dgm:t>
    </dgm:pt>
    <dgm:pt modelId="{3A3F8F45-C867-4C1B-A6D5-798102FA8BCF}" type="sibTrans" cxnId="{CF698894-6623-4926-8930-D9FA75719F43}">
      <dgm:prSet/>
      <dgm:spPr/>
      <dgm:t>
        <a:bodyPr/>
        <a:lstStyle/>
        <a:p>
          <a:endParaRPr lang="ru-RU"/>
        </a:p>
      </dgm:t>
    </dgm:pt>
    <dgm:pt modelId="{5594A986-B296-44AB-87E4-7B4E95550C3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Новоснежнинское МО</a:t>
          </a:r>
        </a:p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Байкальское МО</a:t>
          </a:r>
        </a:p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Слюдянское МО</a:t>
          </a:r>
        </a:p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Култукское МО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3C3171-7EB0-4159-BF00-8CC023418A95}" type="parTrans" cxnId="{859EFD50-3AA4-4B83-8802-F5FD8014D164}">
      <dgm:prSet/>
      <dgm:spPr/>
      <dgm:t>
        <a:bodyPr/>
        <a:lstStyle/>
        <a:p>
          <a:endParaRPr lang="ru-RU"/>
        </a:p>
      </dgm:t>
    </dgm:pt>
    <dgm:pt modelId="{925F3A4A-8BD7-4CA2-A36C-5158E90F60CD}" type="sibTrans" cxnId="{859EFD50-3AA4-4B83-8802-F5FD8014D164}">
      <dgm:prSet/>
      <dgm:spPr/>
      <dgm:t>
        <a:bodyPr/>
        <a:lstStyle/>
        <a:p>
          <a:endParaRPr lang="ru-RU"/>
        </a:p>
      </dgm:t>
    </dgm:pt>
    <dgm:pt modelId="{51C85C20-865C-48D4-A727-EAD6FCE5C7FD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0,9103</a:t>
          </a:r>
          <a:endParaRPr lang="ru-RU" sz="1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221F7B-255D-4AC0-9B58-E1869E177816}" type="parTrans" cxnId="{5F4A2DC2-BDB2-4C44-966A-97DF77DFCD9C}">
      <dgm:prSet/>
      <dgm:spPr/>
      <dgm:t>
        <a:bodyPr/>
        <a:lstStyle/>
        <a:p>
          <a:endParaRPr lang="ru-RU"/>
        </a:p>
      </dgm:t>
    </dgm:pt>
    <dgm:pt modelId="{75993117-465E-49A6-A0B2-B994BB0E2C2D}" type="sibTrans" cxnId="{5F4A2DC2-BDB2-4C44-966A-97DF77DFCD9C}">
      <dgm:prSet/>
      <dgm:spPr/>
      <dgm:t>
        <a:bodyPr/>
        <a:lstStyle/>
        <a:p>
          <a:endParaRPr lang="ru-RU"/>
        </a:p>
      </dgm:t>
    </dgm:pt>
    <dgm:pt modelId="{452B1FEC-C2E0-423F-8525-E477DCC7CF1B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3,8286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0C0EF2-5D76-42F6-B397-EB2B54AC63D7}" type="parTrans" cxnId="{2AF863C0-FCAD-4CAC-B9B9-D8538266D412}">
      <dgm:prSet/>
      <dgm:spPr/>
      <dgm:t>
        <a:bodyPr/>
        <a:lstStyle/>
        <a:p>
          <a:endParaRPr lang="ru-RU"/>
        </a:p>
      </dgm:t>
    </dgm:pt>
    <dgm:pt modelId="{379665E9-9AC5-4752-ABA2-0296E3B65A81}" type="sibTrans" cxnId="{2AF863C0-FCAD-4CAC-B9B9-D8538266D412}">
      <dgm:prSet/>
      <dgm:spPr/>
      <dgm:t>
        <a:bodyPr/>
        <a:lstStyle/>
        <a:p>
          <a:endParaRPr lang="ru-RU"/>
        </a:p>
      </dgm:t>
    </dgm:pt>
    <dgm:pt modelId="{FBFE49D0-0C54-44D9-BFFB-C33B2EFF188E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3,7009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F115B9-1616-4BE8-A27F-BC50863AB55C}" type="parTrans" cxnId="{F51E31F1-B92B-41BB-8DEC-AD3D1D67B737}">
      <dgm:prSet/>
      <dgm:spPr/>
      <dgm:t>
        <a:bodyPr/>
        <a:lstStyle/>
        <a:p>
          <a:endParaRPr lang="ru-RU"/>
        </a:p>
      </dgm:t>
    </dgm:pt>
    <dgm:pt modelId="{2CFD4CF2-2D1A-4B61-845C-D26F3FF16CB0}" type="sibTrans" cxnId="{F51E31F1-B92B-41BB-8DEC-AD3D1D67B737}">
      <dgm:prSet/>
      <dgm:spPr/>
      <dgm:t>
        <a:bodyPr/>
        <a:lstStyle/>
        <a:p>
          <a:endParaRPr lang="ru-RU"/>
        </a:p>
      </dgm:t>
    </dgm:pt>
    <dgm:pt modelId="{707C8A8C-C8F3-45E9-82FF-1DA92DBEBF60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1,6608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28FBAD-4C3E-4F8A-A333-2C88610EF8D5}" type="parTrans" cxnId="{632A24A6-7DE2-4953-A979-62D144DF6BD1}">
      <dgm:prSet/>
      <dgm:spPr/>
      <dgm:t>
        <a:bodyPr/>
        <a:lstStyle/>
        <a:p>
          <a:endParaRPr lang="ru-RU"/>
        </a:p>
      </dgm:t>
    </dgm:pt>
    <dgm:pt modelId="{3E7FA33F-55B2-4ACD-B345-38D57C205870}" type="sibTrans" cxnId="{632A24A6-7DE2-4953-A979-62D144DF6BD1}">
      <dgm:prSet/>
      <dgm:spPr/>
      <dgm:t>
        <a:bodyPr/>
        <a:lstStyle/>
        <a:p>
          <a:endParaRPr lang="ru-RU"/>
        </a:p>
      </dgm:t>
    </dgm:pt>
    <dgm:pt modelId="{0DDA4B2C-10DF-4B95-93BA-3D715633FE2B}">
      <dgm:prSet phldrT="[Текст]"/>
      <dgm:spPr/>
      <dgm:t>
        <a:bodyPr/>
        <a:lstStyle/>
        <a:p>
          <a:endParaRPr lang="ru-RU" sz="900" dirty="0"/>
        </a:p>
      </dgm:t>
    </dgm:pt>
    <dgm:pt modelId="{B4FA6DF5-C019-44AB-A578-0B932B90A9C7}" type="parTrans" cxnId="{1D503DC7-B0C7-4615-8B74-794C8A25BA70}">
      <dgm:prSet/>
      <dgm:spPr/>
      <dgm:t>
        <a:bodyPr/>
        <a:lstStyle/>
        <a:p>
          <a:endParaRPr lang="ru-RU"/>
        </a:p>
      </dgm:t>
    </dgm:pt>
    <dgm:pt modelId="{762371E5-1790-473E-95D1-FBCF12A1F197}" type="sibTrans" cxnId="{1D503DC7-B0C7-4615-8B74-794C8A25BA70}">
      <dgm:prSet/>
      <dgm:spPr/>
      <dgm:t>
        <a:bodyPr/>
        <a:lstStyle/>
        <a:p>
          <a:endParaRPr lang="ru-RU"/>
        </a:p>
      </dgm:t>
    </dgm:pt>
    <dgm:pt modelId="{31DBE9E0-F88E-4E6F-984A-66B571F024C2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1,3186</a:t>
          </a:r>
          <a:endParaRPr lang="ru-RU" sz="1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FC8DB5-2BD8-462C-A4D8-1D513C312549}" type="parTrans" cxnId="{7388098B-5E7A-4CFD-AFA3-845AAAEBA8FE}">
      <dgm:prSet/>
      <dgm:spPr/>
      <dgm:t>
        <a:bodyPr/>
        <a:lstStyle/>
        <a:p>
          <a:endParaRPr lang="ru-RU"/>
        </a:p>
      </dgm:t>
    </dgm:pt>
    <dgm:pt modelId="{C0ADE573-3982-40F8-97A9-031489017C13}" type="sibTrans" cxnId="{7388098B-5E7A-4CFD-AFA3-845AAAEBA8FE}">
      <dgm:prSet/>
      <dgm:spPr/>
      <dgm:t>
        <a:bodyPr/>
        <a:lstStyle/>
        <a:p>
          <a:endParaRPr lang="ru-RU"/>
        </a:p>
      </dgm:t>
    </dgm:pt>
    <dgm:pt modelId="{C1D87622-3C15-4938-8F31-9122FE2D7D4A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1,4357</a:t>
          </a:r>
          <a:endParaRPr lang="ru-RU" sz="1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7E9CC0-90EB-4082-8EED-4F4CEA6A7778}" type="parTrans" cxnId="{67CCC1B0-AEA9-4A3F-A08E-236B085DFD20}">
      <dgm:prSet/>
      <dgm:spPr/>
      <dgm:t>
        <a:bodyPr/>
        <a:lstStyle/>
        <a:p>
          <a:endParaRPr lang="ru-RU"/>
        </a:p>
      </dgm:t>
    </dgm:pt>
    <dgm:pt modelId="{2AECA8D0-15AB-4A9B-966E-8E59FACB898C}" type="sibTrans" cxnId="{67CCC1B0-AEA9-4A3F-A08E-236B085DFD20}">
      <dgm:prSet/>
      <dgm:spPr/>
      <dgm:t>
        <a:bodyPr/>
        <a:lstStyle/>
        <a:p>
          <a:endParaRPr lang="ru-RU"/>
        </a:p>
      </dgm:t>
    </dgm:pt>
    <dgm:pt modelId="{8C6261EB-F541-43FC-AD04-553A4B8DC0C2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1,4567</a:t>
          </a:r>
          <a:endParaRPr lang="ru-RU" sz="1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EF9FCE-CEC6-44A0-86CA-31277BEDAFA5}" type="parTrans" cxnId="{1E35A5DE-3DB0-4EF7-B9FD-F3B9C1FCE18D}">
      <dgm:prSet/>
      <dgm:spPr/>
      <dgm:t>
        <a:bodyPr/>
        <a:lstStyle/>
        <a:p>
          <a:endParaRPr lang="ru-RU"/>
        </a:p>
      </dgm:t>
    </dgm:pt>
    <dgm:pt modelId="{30D796FF-0B80-4B6C-ACED-CCE2FB4F92E1}" type="sibTrans" cxnId="{1E35A5DE-3DB0-4EF7-B9FD-F3B9C1FCE18D}">
      <dgm:prSet/>
      <dgm:spPr/>
      <dgm:t>
        <a:bodyPr/>
        <a:lstStyle/>
        <a:p>
          <a:endParaRPr lang="ru-RU"/>
        </a:p>
      </dgm:t>
    </dgm:pt>
    <dgm:pt modelId="{9714914C-F517-4D41-940C-5ABCE52CFDAB}" type="pres">
      <dgm:prSet presAssocID="{9DC93E07-B2CC-45D7-8044-7B47CA0CA2B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4AF57A9-BF54-4F17-AD41-17125476353C}" type="pres">
      <dgm:prSet presAssocID="{CF8EBF35-C852-4644-8BB9-63D639062A7C}" presName="composite" presStyleCnt="0"/>
      <dgm:spPr/>
    </dgm:pt>
    <dgm:pt modelId="{B8A4D6F3-A382-49D5-83E9-DAAC5F760709}" type="pres">
      <dgm:prSet presAssocID="{CF8EBF35-C852-4644-8BB9-63D639062A7C}" presName="bentUpArrow1" presStyleLbl="alignImgPlace1" presStyleIdx="0" presStyleCnt="2" custAng="10800000" custLinFactX="75701" custLinFactY="-19992" custLinFactNeighborX="100000" custLinFactNeighborY="-100000"/>
      <dgm:spPr/>
    </dgm:pt>
    <dgm:pt modelId="{B25CB5C8-029B-47F4-A2DE-EA6003EBA4FB}" type="pres">
      <dgm:prSet presAssocID="{CF8EBF35-C852-4644-8BB9-63D639062A7C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0731C-CF66-49B6-8EF1-1B36E43DB88E}" type="pres">
      <dgm:prSet presAssocID="{CF8EBF35-C852-4644-8BB9-63D639062A7C}" presName="ChildText" presStyleLbl="revTx" presStyleIdx="0" presStyleCnt="3" custLinFactNeighborX="2557" custLinFactNeighborY="68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258344-6720-495B-B6EB-E34E2426F542}" type="pres">
      <dgm:prSet presAssocID="{F021C5D7-5846-402B-9C4D-08389A9C6A0D}" presName="sibTrans" presStyleCnt="0"/>
      <dgm:spPr/>
    </dgm:pt>
    <dgm:pt modelId="{418F64AD-4ED5-4358-86F4-FED0AFB7A32B}" type="pres">
      <dgm:prSet presAssocID="{647C1592-05A0-4472-A37C-9194B7942793}" presName="composite" presStyleCnt="0"/>
      <dgm:spPr/>
    </dgm:pt>
    <dgm:pt modelId="{F584C259-80D9-4640-BE60-706CA5C44F15}" type="pres">
      <dgm:prSet presAssocID="{647C1592-05A0-4472-A37C-9194B7942793}" presName="bentUpArrow1" presStyleLbl="alignImgPlace1" presStyleIdx="1" presStyleCnt="2" custLinFactNeighborX="1171" custLinFactNeighborY="25521"/>
      <dgm:spPr/>
    </dgm:pt>
    <dgm:pt modelId="{920C56FA-D341-4A3F-9828-34F609A956C1}" type="pres">
      <dgm:prSet presAssocID="{647C1592-05A0-4472-A37C-9194B7942793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E3F7F-14F2-4DC7-B3C0-41065A000B0D}" type="pres">
      <dgm:prSet presAssocID="{647C1592-05A0-4472-A37C-9194B7942793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FA940-A561-465D-ACF7-6263656E539B}" type="pres">
      <dgm:prSet presAssocID="{36351F4C-D900-45CE-928B-ECCA2B3D256F}" presName="sibTrans" presStyleCnt="0"/>
      <dgm:spPr/>
    </dgm:pt>
    <dgm:pt modelId="{7BC75123-1917-45BF-B47D-A2570828B8EA}" type="pres">
      <dgm:prSet presAssocID="{5594A986-B296-44AB-87E4-7B4E95550C33}" presName="composite" presStyleCnt="0"/>
      <dgm:spPr/>
    </dgm:pt>
    <dgm:pt modelId="{2834D2F4-8BBC-4252-A571-455D3B90E07A}" type="pres">
      <dgm:prSet presAssocID="{5594A986-B296-44AB-87E4-7B4E95550C33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7EECD1-83F0-44EA-A42C-6B6BD68AA021}" type="pres">
      <dgm:prSet presAssocID="{5594A986-B296-44AB-87E4-7B4E95550C33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70DE89-86C9-4FEA-9FAC-319688CC1F55}" type="presOf" srcId="{647C1592-05A0-4472-A37C-9194B7942793}" destId="{920C56FA-D341-4A3F-9828-34F609A956C1}" srcOrd="0" destOrd="0" presId="urn:microsoft.com/office/officeart/2005/8/layout/StepDownProcess"/>
    <dgm:cxn modelId="{3CA11AE9-FA32-4880-B3BA-EC9CE6D26D02}" type="presOf" srcId="{31DBE9E0-F88E-4E6F-984A-66B571F024C2}" destId="{DC7EECD1-83F0-44EA-A42C-6B6BD68AA021}" srcOrd="0" destOrd="1" presId="urn:microsoft.com/office/officeart/2005/8/layout/StepDownProcess"/>
    <dgm:cxn modelId="{859EFD50-3AA4-4B83-8802-F5FD8014D164}" srcId="{9DC93E07-B2CC-45D7-8044-7B47CA0CA2B5}" destId="{5594A986-B296-44AB-87E4-7B4E95550C33}" srcOrd="2" destOrd="0" parTransId="{EE3C3171-7EB0-4159-BF00-8CC023418A95}" sibTransId="{925F3A4A-8BD7-4CA2-A36C-5158E90F60CD}"/>
    <dgm:cxn modelId="{EAA19FD8-91D1-4610-B41B-371B3779C347}" type="presOf" srcId="{CF8EBF35-C852-4644-8BB9-63D639062A7C}" destId="{B25CB5C8-029B-47F4-A2DE-EA6003EBA4FB}" srcOrd="0" destOrd="0" presId="urn:microsoft.com/office/officeart/2005/8/layout/StepDownProcess"/>
    <dgm:cxn modelId="{7388098B-5E7A-4CFD-AFA3-845AAAEBA8FE}" srcId="{5594A986-B296-44AB-87E4-7B4E95550C33}" destId="{31DBE9E0-F88E-4E6F-984A-66B571F024C2}" srcOrd="1" destOrd="0" parTransId="{8EFC8DB5-2BD8-462C-A4D8-1D513C312549}" sibTransId="{C0ADE573-3982-40F8-97A9-031489017C13}"/>
    <dgm:cxn modelId="{2AF863C0-FCAD-4CAC-B9B9-D8538266D412}" srcId="{CF8EBF35-C852-4644-8BB9-63D639062A7C}" destId="{452B1FEC-C2E0-423F-8525-E477DCC7CF1B}" srcOrd="1" destOrd="0" parTransId="{550C0EF2-5D76-42F6-B397-EB2B54AC63D7}" sibTransId="{379665E9-9AC5-4752-ABA2-0296E3B65A81}"/>
    <dgm:cxn modelId="{EBEF44CE-60D7-47C4-849F-CE4A4E31EC22}" type="presOf" srcId="{707C8A8C-C8F3-45E9-82FF-1DA92DBEBF60}" destId="{25D0731C-CF66-49B6-8EF1-1B36E43DB88E}" srcOrd="0" destOrd="3" presId="urn:microsoft.com/office/officeart/2005/8/layout/StepDownProcess"/>
    <dgm:cxn modelId="{8407FB4C-2E5B-41F0-97B5-A3A75EEC521E}" type="presOf" srcId="{0DDA4B2C-10DF-4B95-93BA-3D715633FE2B}" destId="{25D0731C-CF66-49B6-8EF1-1B36E43DB88E}" srcOrd="0" destOrd="4" presId="urn:microsoft.com/office/officeart/2005/8/layout/StepDownProcess"/>
    <dgm:cxn modelId="{387B7B52-74E8-4F57-8BA2-65ECA649191F}" srcId="{CF8EBF35-C852-4644-8BB9-63D639062A7C}" destId="{E0D5C9A8-0645-4B7D-96FB-E599F95D2E26}" srcOrd="0" destOrd="0" parTransId="{961B780F-1531-4046-92D5-2D95255A08A1}" sibTransId="{17CEE834-6CC5-4F44-8F75-6F3C8D892252}"/>
    <dgm:cxn modelId="{9DEB7807-EA44-4BE9-BDC2-E94EE5FAAED3}" type="presOf" srcId="{8C6261EB-F541-43FC-AD04-553A4B8DC0C2}" destId="{DC7EECD1-83F0-44EA-A42C-6B6BD68AA021}" srcOrd="0" destOrd="3" presId="urn:microsoft.com/office/officeart/2005/8/layout/StepDownProcess"/>
    <dgm:cxn modelId="{F3ED7B08-4841-418F-8EA3-64025376E1DE}" type="presOf" srcId="{FBFE49D0-0C54-44D9-BFFB-C33B2EFF188E}" destId="{25D0731C-CF66-49B6-8EF1-1B36E43DB88E}" srcOrd="0" destOrd="2" presId="urn:microsoft.com/office/officeart/2005/8/layout/StepDownProcess"/>
    <dgm:cxn modelId="{5EC68B50-3E6D-49F8-8589-FE45BE99C0DB}" type="presOf" srcId="{282E8009-0AD3-44F1-BB48-7180486CBDA1}" destId="{A4DE3F7F-14F2-4DC7-B3C0-41065A000B0D}" srcOrd="0" destOrd="0" presId="urn:microsoft.com/office/officeart/2005/8/layout/StepDownProcess"/>
    <dgm:cxn modelId="{FFE85A67-892A-49D6-A7F7-07F826710CAA}" srcId="{9DC93E07-B2CC-45D7-8044-7B47CA0CA2B5}" destId="{CF8EBF35-C852-4644-8BB9-63D639062A7C}" srcOrd="0" destOrd="0" parTransId="{505E9328-1DB5-48D3-880C-F518A2B9D220}" sibTransId="{F021C5D7-5846-402B-9C4D-08389A9C6A0D}"/>
    <dgm:cxn modelId="{CF698894-6623-4926-8930-D9FA75719F43}" srcId="{647C1592-05A0-4472-A37C-9194B7942793}" destId="{282E8009-0AD3-44F1-BB48-7180486CBDA1}" srcOrd="0" destOrd="0" parTransId="{8B1BD0AE-FC1C-4CB9-A589-DA5DDC9B4501}" sibTransId="{3A3F8F45-C867-4C1B-A6D5-798102FA8BCF}"/>
    <dgm:cxn modelId="{8F27061C-4F4F-43FF-939F-025569F84644}" type="presOf" srcId="{5594A986-B296-44AB-87E4-7B4E95550C33}" destId="{2834D2F4-8BBC-4252-A571-455D3B90E07A}" srcOrd="0" destOrd="0" presId="urn:microsoft.com/office/officeart/2005/8/layout/StepDownProcess"/>
    <dgm:cxn modelId="{2061E1A4-8A21-4853-B28A-1185C52F7913}" type="presOf" srcId="{452B1FEC-C2E0-423F-8525-E477DCC7CF1B}" destId="{25D0731C-CF66-49B6-8EF1-1B36E43DB88E}" srcOrd="0" destOrd="1" presId="urn:microsoft.com/office/officeart/2005/8/layout/StepDownProcess"/>
    <dgm:cxn modelId="{0FCED52A-69EB-45B6-B1AC-DFBFB875B0F8}" srcId="{9DC93E07-B2CC-45D7-8044-7B47CA0CA2B5}" destId="{647C1592-05A0-4472-A37C-9194B7942793}" srcOrd="1" destOrd="0" parTransId="{4FD4C43F-D75A-4D54-9044-77CB05C67BD4}" sibTransId="{36351F4C-D900-45CE-928B-ECCA2B3D256F}"/>
    <dgm:cxn modelId="{F51E31F1-B92B-41BB-8DEC-AD3D1D67B737}" srcId="{CF8EBF35-C852-4644-8BB9-63D639062A7C}" destId="{FBFE49D0-0C54-44D9-BFFB-C33B2EFF188E}" srcOrd="2" destOrd="0" parTransId="{CAF115B9-1616-4BE8-A27F-BC50863AB55C}" sibTransId="{2CFD4CF2-2D1A-4B61-845C-D26F3FF16CB0}"/>
    <dgm:cxn modelId="{ABBD2266-C56C-421B-98A8-C23561BF11E3}" type="presOf" srcId="{51C85C20-865C-48D4-A727-EAD6FCE5C7FD}" destId="{DC7EECD1-83F0-44EA-A42C-6B6BD68AA021}" srcOrd="0" destOrd="0" presId="urn:microsoft.com/office/officeart/2005/8/layout/StepDownProcess"/>
    <dgm:cxn modelId="{4B0F1F70-3607-42DA-B0B5-2B6306FFF707}" type="presOf" srcId="{E0D5C9A8-0645-4B7D-96FB-E599F95D2E26}" destId="{25D0731C-CF66-49B6-8EF1-1B36E43DB88E}" srcOrd="0" destOrd="0" presId="urn:microsoft.com/office/officeart/2005/8/layout/StepDownProcess"/>
    <dgm:cxn modelId="{5F4A2DC2-BDB2-4C44-966A-97DF77DFCD9C}" srcId="{5594A986-B296-44AB-87E4-7B4E95550C33}" destId="{51C85C20-865C-48D4-A727-EAD6FCE5C7FD}" srcOrd="0" destOrd="0" parTransId="{B7221F7B-255D-4AC0-9B58-E1869E177816}" sibTransId="{75993117-465E-49A6-A0B2-B994BB0E2C2D}"/>
    <dgm:cxn modelId="{632A24A6-7DE2-4953-A979-62D144DF6BD1}" srcId="{CF8EBF35-C852-4644-8BB9-63D639062A7C}" destId="{707C8A8C-C8F3-45E9-82FF-1DA92DBEBF60}" srcOrd="3" destOrd="0" parTransId="{2F28FBAD-4C3E-4F8A-A333-2C88610EF8D5}" sibTransId="{3E7FA33F-55B2-4ACD-B345-38D57C205870}"/>
    <dgm:cxn modelId="{1D503DC7-B0C7-4615-8B74-794C8A25BA70}" srcId="{CF8EBF35-C852-4644-8BB9-63D639062A7C}" destId="{0DDA4B2C-10DF-4B95-93BA-3D715633FE2B}" srcOrd="4" destOrd="0" parTransId="{B4FA6DF5-C019-44AB-A578-0B932B90A9C7}" sibTransId="{762371E5-1790-473E-95D1-FBCF12A1F197}"/>
    <dgm:cxn modelId="{1E35A5DE-3DB0-4EF7-B9FD-F3B9C1FCE18D}" srcId="{5594A986-B296-44AB-87E4-7B4E95550C33}" destId="{8C6261EB-F541-43FC-AD04-553A4B8DC0C2}" srcOrd="3" destOrd="0" parTransId="{EDEF9FCE-CEC6-44A0-86CA-31277BEDAFA5}" sibTransId="{30D796FF-0B80-4B6C-ACED-CCE2FB4F92E1}"/>
    <dgm:cxn modelId="{822BC534-16E0-4117-AB90-97DD4A2F0E87}" type="presOf" srcId="{9DC93E07-B2CC-45D7-8044-7B47CA0CA2B5}" destId="{9714914C-F517-4D41-940C-5ABCE52CFDAB}" srcOrd="0" destOrd="0" presId="urn:microsoft.com/office/officeart/2005/8/layout/StepDownProcess"/>
    <dgm:cxn modelId="{E0D56743-45BB-4E8D-A1A7-50D8F626D95F}" type="presOf" srcId="{C1D87622-3C15-4938-8F31-9122FE2D7D4A}" destId="{DC7EECD1-83F0-44EA-A42C-6B6BD68AA021}" srcOrd="0" destOrd="2" presId="urn:microsoft.com/office/officeart/2005/8/layout/StepDownProcess"/>
    <dgm:cxn modelId="{67CCC1B0-AEA9-4A3F-A08E-236B085DFD20}" srcId="{5594A986-B296-44AB-87E4-7B4E95550C33}" destId="{C1D87622-3C15-4938-8F31-9122FE2D7D4A}" srcOrd="2" destOrd="0" parTransId="{C37E9CC0-90EB-4082-8EED-4F4CEA6A7778}" sibTransId="{2AECA8D0-15AB-4A9B-966E-8E59FACB898C}"/>
    <dgm:cxn modelId="{4402CFC6-5472-4E30-AB45-00B7D4028CCB}" type="presParOf" srcId="{9714914C-F517-4D41-940C-5ABCE52CFDAB}" destId="{14AF57A9-BF54-4F17-AD41-17125476353C}" srcOrd="0" destOrd="0" presId="urn:microsoft.com/office/officeart/2005/8/layout/StepDownProcess"/>
    <dgm:cxn modelId="{EBA0CC48-9DF3-4FBB-8BBA-9806CC718656}" type="presParOf" srcId="{14AF57A9-BF54-4F17-AD41-17125476353C}" destId="{B8A4D6F3-A382-49D5-83E9-DAAC5F760709}" srcOrd="0" destOrd="0" presId="urn:microsoft.com/office/officeart/2005/8/layout/StepDownProcess"/>
    <dgm:cxn modelId="{C981B426-A754-492F-8B1F-CF88A027C9B3}" type="presParOf" srcId="{14AF57A9-BF54-4F17-AD41-17125476353C}" destId="{B25CB5C8-029B-47F4-A2DE-EA6003EBA4FB}" srcOrd="1" destOrd="0" presId="urn:microsoft.com/office/officeart/2005/8/layout/StepDownProcess"/>
    <dgm:cxn modelId="{EB117D2E-DC29-4B90-94D1-80E2413A51E3}" type="presParOf" srcId="{14AF57A9-BF54-4F17-AD41-17125476353C}" destId="{25D0731C-CF66-49B6-8EF1-1B36E43DB88E}" srcOrd="2" destOrd="0" presId="urn:microsoft.com/office/officeart/2005/8/layout/StepDownProcess"/>
    <dgm:cxn modelId="{78615201-7212-43EE-BB82-B1A504868B1C}" type="presParOf" srcId="{9714914C-F517-4D41-940C-5ABCE52CFDAB}" destId="{23258344-6720-495B-B6EB-E34E2426F542}" srcOrd="1" destOrd="0" presId="urn:microsoft.com/office/officeart/2005/8/layout/StepDownProcess"/>
    <dgm:cxn modelId="{B37D2E1E-BCE1-42AC-A4C3-5C27CAD383DD}" type="presParOf" srcId="{9714914C-F517-4D41-940C-5ABCE52CFDAB}" destId="{418F64AD-4ED5-4358-86F4-FED0AFB7A32B}" srcOrd="2" destOrd="0" presId="urn:microsoft.com/office/officeart/2005/8/layout/StepDownProcess"/>
    <dgm:cxn modelId="{A0D2C2D8-2D96-4027-A3F9-96FB614A8478}" type="presParOf" srcId="{418F64AD-4ED5-4358-86F4-FED0AFB7A32B}" destId="{F584C259-80D9-4640-BE60-706CA5C44F15}" srcOrd="0" destOrd="0" presId="urn:microsoft.com/office/officeart/2005/8/layout/StepDownProcess"/>
    <dgm:cxn modelId="{72029C62-7A00-445F-B03B-C4687A6A190A}" type="presParOf" srcId="{418F64AD-4ED5-4358-86F4-FED0AFB7A32B}" destId="{920C56FA-D341-4A3F-9828-34F609A956C1}" srcOrd="1" destOrd="0" presId="urn:microsoft.com/office/officeart/2005/8/layout/StepDownProcess"/>
    <dgm:cxn modelId="{97179875-D9CD-43AB-A743-023C57B2DA73}" type="presParOf" srcId="{418F64AD-4ED5-4358-86F4-FED0AFB7A32B}" destId="{A4DE3F7F-14F2-4DC7-B3C0-41065A000B0D}" srcOrd="2" destOrd="0" presId="urn:microsoft.com/office/officeart/2005/8/layout/StepDownProcess"/>
    <dgm:cxn modelId="{22B7793A-DFB6-4DFC-8792-E0231AA8AC3F}" type="presParOf" srcId="{9714914C-F517-4D41-940C-5ABCE52CFDAB}" destId="{8C4FA940-A561-465D-ACF7-6263656E539B}" srcOrd="3" destOrd="0" presId="urn:microsoft.com/office/officeart/2005/8/layout/StepDownProcess"/>
    <dgm:cxn modelId="{08A6998C-29BC-4E85-88C9-87A17B8762C2}" type="presParOf" srcId="{9714914C-F517-4D41-940C-5ABCE52CFDAB}" destId="{7BC75123-1917-45BF-B47D-A2570828B8EA}" srcOrd="4" destOrd="0" presId="urn:microsoft.com/office/officeart/2005/8/layout/StepDownProcess"/>
    <dgm:cxn modelId="{3F7F8FD6-B2B5-40A7-A61E-DFFD6B02A193}" type="presParOf" srcId="{7BC75123-1917-45BF-B47D-A2570828B8EA}" destId="{2834D2F4-8BBC-4252-A571-455D3B90E07A}" srcOrd="0" destOrd="0" presId="urn:microsoft.com/office/officeart/2005/8/layout/StepDownProcess"/>
    <dgm:cxn modelId="{C30E0B92-F8B6-48AF-80AE-C8F86E8DA00D}" type="presParOf" srcId="{7BC75123-1917-45BF-B47D-A2570828B8EA}" destId="{DC7EECD1-83F0-44EA-A42C-6B6BD68AA02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CC3A9BF-A332-4E2F-A42A-33C9EF1A2597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563F16-1AC5-42FE-8200-597FD4BDCDC0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Собственные доходы   257 300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6F5695-B60B-4A0F-A08A-6CDBA4164076}" type="parTrans" cxnId="{AE62CFF7-3E64-4504-84E5-B323219C9860}">
      <dgm:prSet/>
      <dgm:spPr/>
      <dgm:t>
        <a:bodyPr/>
        <a:lstStyle/>
        <a:p>
          <a:endParaRPr lang="ru-RU"/>
        </a:p>
      </dgm:t>
    </dgm:pt>
    <dgm:pt modelId="{133171A7-5A18-4C77-8011-F02860039844}" type="sibTrans" cxnId="{AE62CFF7-3E64-4504-84E5-B323219C9860}">
      <dgm:prSet/>
      <dgm:spPr/>
      <dgm:t>
        <a:bodyPr/>
        <a:lstStyle/>
        <a:p>
          <a:endParaRPr lang="ru-RU"/>
        </a:p>
      </dgm:t>
    </dgm:pt>
    <dgm:pt modelId="{DF3DAB6F-50FA-47C5-946D-61D8F39B510F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Дотация на выравнивание 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12 865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0BB331-E9D0-48BB-9C98-B280BDEBCFD8}" type="parTrans" cxnId="{D531A911-9755-4001-A184-A69ED0A3B275}">
      <dgm:prSet/>
      <dgm:spPr/>
      <dgm:t>
        <a:bodyPr/>
        <a:lstStyle/>
        <a:p>
          <a:endParaRPr lang="ru-RU"/>
        </a:p>
      </dgm:t>
    </dgm:pt>
    <dgm:pt modelId="{DDEB65BC-C8A7-4FAD-9735-D9377752FD0C}" type="sibTrans" cxnId="{D531A911-9755-4001-A184-A69ED0A3B275}">
      <dgm:prSet/>
      <dgm:spPr/>
      <dgm:t>
        <a:bodyPr/>
        <a:lstStyle/>
        <a:p>
          <a:endParaRPr lang="ru-RU"/>
        </a:p>
      </dgm:t>
    </dgm:pt>
    <dgm:pt modelId="{9CB3C6A2-D4D9-4AE3-A6D1-A3A33D3C6148}" type="pres">
      <dgm:prSet presAssocID="{CCC3A9BF-A332-4E2F-A42A-33C9EF1A259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1F3525-73BE-4D16-AEBA-000FC3C46142}" type="pres">
      <dgm:prSet presAssocID="{CCC3A9BF-A332-4E2F-A42A-33C9EF1A2597}" presName="comp1" presStyleCnt="0"/>
      <dgm:spPr/>
    </dgm:pt>
    <dgm:pt modelId="{8C26E4BB-2771-4532-8541-F3DF84C9C53C}" type="pres">
      <dgm:prSet presAssocID="{CCC3A9BF-A332-4E2F-A42A-33C9EF1A2597}" presName="circle1" presStyleLbl="node1" presStyleIdx="0" presStyleCnt="2" custScaleY="104494"/>
      <dgm:spPr/>
      <dgm:t>
        <a:bodyPr/>
        <a:lstStyle/>
        <a:p>
          <a:endParaRPr lang="ru-RU"/>
        </a:p>
      </dgm:t>
    </dgm:pt>
    <dgm:pt modelId="{A2FA513B-E11B-4733-BEB9-E7D0998E4F93}" type="pres">
      <dgm:prSet presAssocID="{CCC3A9BF-A332-4E2F-A42A-33C9EF1A2597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6E15E7-E04E-4113-A26A-A2016FB88FD0}" type="pres">
      <dgm:prSet presAssocID="{CCC3A9BF-A332-4E2F-A42A-33C9EF1A2597}" presName="comp2" presStyleCnt="0"/>
      <dgm:spPr/>
    </dgm:pt>
    <dgm:pt modelId="{AC1D4071-AC8D-4A34-A43B-34A8A3504522}" type="pres">
      <dgm:prSet presAssocID="{CCC3A9BF-A332-4E2F-A42A-33C9EF1A2597}" presName="circle2" presStyleLbl="node1" presStyleIdx="1" presStyleCnt="2"/>
      <dgm:spPr/>
      <dgm:t>
        <a:bodyPr/>
        <a:lstStyle/>
        <a:p>
          <a:endParaRPr lang="ru-RU"/>
        </a:p>
      </dgm:t>
    </dgm:pt>
    <dgm:pt modelId="{99952538-4C78-4A24-92F1-9AE75754A3CF}" type="pres">
      <dgm:prSet presAssocID="{CCC3A9BF-A332-4E2F-A42A-33C9EF1A2597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90B925-37A7-4668-9819-3B38873A13FD}" type="presOf" srcId="{DA563F16-1AC5-42FE-8200-597FD4BDCDC0}" destId="{A2FA513B-E11B-4733-BEB9-E7D0998E4F93}" srcOrd="1" destOrd="0" presId="urn:microsoft.com/office/officeart/2005/8/layout/venn2"/>
    <dgm:cxn modelId="{AE62CFF7-3E64-4504-84E5-B323219C9860}" srcId="{CCC3A9BF-A332-4E2F-A42A-33C9EF1A2597}" destId="{DA563F16-1AC5-42FE-8200-597FD4BDCDC0}" srcOrd="0" destOrd="0" parTransId="{1D6F5695-B60B-4A0F-A08A-6CDBA4164076}" sibTransId="{133171A7-5A18-4C77-8011-F02860039844}"/>
    <dgm:cxn modelId="{2827CDDC-3095-4F0C-9698-5F7E016765DE}" type="presOf" srcId="{DF3DAB6F-50FA-47C5-946D-61D8F39B510F}" destId="{AC1D4071-AC8D-4A34-A43B-34A8A3504522}" srcOrd="0" destOrd="0" presId="urn:microsoft.com/office/officeart/2005/8/layout/venn2"/>
    <dgm:cxn modelId="{19BD6A4A-8753-4E93-AD60-5E3AC9439550}" type="presOf" srcId="{DF3DAB6F-50FA-47C5-946D-61D8F39B510F}" destId="{99952538-4C78-4A24-92F1-9AE75754A3CF}" srcOrd="1" destOrd="0" presId="urn:microsoft.com/office/officeart/2005/8/layout/venn2"/>
    <dgm:cxn modelId="{D531A911-9755-4001-A184-A69ED0A3B275}" srcId="{CCC3A9BF-A332-4E2F-A42A-33C9EF1A2597}" destId="{DF3DAB6F-50FA-47C5-946D-61D8F39B510F}" srcOrd="1" destOrd="0" parTransId="{B90BB331-E9D0-48BB-9C98-B280BDEBCFD8}" sibTransId="{DDEB65BC-C8A7-4FAD-9735-D9377752FD0C}"/>
    <dgm:cxn modelId="{CDD2FE73-D2A8-405A-8745-807393A1BE2F}" type="presOf" srcId="{DA563F16-1AC5-42FE-8200-597FD4BDCDC0}" destId="{8C26E4BB-2771-4532-8541-F3DF84C9C53C}" srcOrd="0" destOrd="0" presId="urn:microsoft.com/office/officeart/2005/8/layout/venn2"/>
    <dgm:cxn modelId="{0BA50412-256F-4858-9113-BB47EBC5C147}" type="presOf" srcId="{CCC3A9BF-A332-4E2F-A42A-33C9EF1A2597}" destId="{9CB3C6A2-D4D9-4AE3-A6D1-A3A33D3C6148}" srcOrd="0" destOrd="0" presId="urn:microsoft.com/office/officeart/2005/8/layout/venn2"/>
    <dgm:cxn modelId="{DC1880A3-0128-4500-90E6-222BCD9E7141}" type="presParOf" srcId="{9CB3C6A2-D4D9-4AE3-A6D1-A3A33D3C6148}" destId="{451F3525-73BE-4D16-AEBA-000FC3C46142}" srcOrd="0" destOrd="0" presId="urn:microsoft.com/office/officeart/2005/8/layout/venn2"/>
    <dgm:cxn modelId="{73F7AD6A-B609-47D7-BBDC-FAA2F43B17CE}" type="presParOf" srcId="{451F3525-73BE-4D16-AEBA-000FC3C46142}" destId="{8C26E4BB-2771-4532-8541-F3DF84C9C53C}" srcOrd="0" destOrd="0" presId="urn:microsoft.com/office/officeart/2005/8/layout/venn2"/>
    <dgm:cxn modelId="{6E7F0CFE-2FAB-4E0F-9B54-6A410398D622}" type="presParOf" srcId="{451F3525-73BE-4D16-AEBA-000FC3C46142}" destId="{A2FA513B-E11B-4733-BEB9-E7D0998E4F93}" srcOrd="1" destOrd="0" presId="urn:microsoft.com/office/officeart/2005/8/layout/venn2"/>
    <dgm:cxn modelId="{19CF2701-FAE3-4B83-AA81-7B154BD448EA}" type="presParOf" srcId="{9CB3C6A2-D4D9-4AE3-A6D1-A3A33D3C6148}" destId="{B96E15E7-E04E-4113-A26A-A2016FB88FD0}" srcOrd="1" destOrd="0" presId="urn:microsoft.com/office/officeart/2005/8/layout/venn2"/>
    <dgm:cxn modelId="{A6950B98-55FF-47CE-8D83-A122B0BEC40F}" type="presParOf" srcId="{B96E15E7-E04E-4113-A26A-A2016FB88FD0}" destId="{AC1D4071-AC8D-4A34-A43B-34A8A3504522}" srcOrd="0" destOrd="0" presId="urn:microsoft.com/office/officeart/2005/8/layout/venn2"/>
    <dgm:cxn modelId="{F8EC69B3-5FA7-4B56-B22E-630FE2266CA8}" type="presParOf" srcId="{B96E15E7-E04E-4113-A26A-A2016FB88FD0}" destId="{99952538-4C78-4A24-92F1-9AE75754A3CF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CC3A9BF-A332-4E2F-A42A-33C9EF1A2597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563F16-1AC5-42FE-8200-597FD4BDCDC0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Собственные доходы   159 147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6F5695-B60B-4A0F-A08A-6CDBA4164076}" type="parTrans" cxnId="{AE62CFF7-3E64-4504-84E5-B323219C9860}">
      <dgm:prSet/>
      <dgm:spPr/>
      <dgm:t>
        <a:bodyPr/>
        <a:lstStyle/>
        <a:p>
          <a:endParaRPr lang="ru-RU"/>
        </a:p>
      </dgm:t>
    </dgm:pt>
    <dgm:pt modelId="{133171A7-5A18-4C77-8011-F02860039844}" type="sibTrans" cxnId="{AE62CFF7-3E64-4504-84E5-B323219C9860}">
      <dgm:prSet/>
      <dgm:spPr/>
      <dgm:t>
        <a:bodyPr/>
        <a:lstStyle/>
        <a:p>
          <a:endParaRPr lang="ru-RU"/>
        </a:p>
      </dgm:t>
    </dgm:pt>
    <dgm:pt modelId="{DF3DAB6F-50FA-47C5-946D-61D8F39B510F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Дотация на выравнивание 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11 936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0BB331-E9D0-48BB-9C98-B280BDEBCFD8}" type="parTrans" cxnId="{D531A911-9755-4001-A184-A69ED0A3B275}">
      <dgm:prSet/>
      <dgm:spPr/>
      <dgm:t>
        <a:bodyPr/>
        <a:lstStyle/>
        <a:p>
          <a:endParaRPr lang="ru-RU"/>
        </a:p>
      </dgm:t>
    </dgm:pt>
    <dgm:pt modelId="{DDEB65BC-C8A7-4FAD-9735-D9377752FD0C}" type="sibTrans" cxnId="{D531A911-9755-4001-A184-A69ED0A3B275}">
      <dgm:prSet/>
      <dgm:spPr/>
      <dgm:t>
        <a:bodyPr/>
        <a:lstStyle/>
        <a:p>
          <a:endParaRPr lang="ru-RU"/>
        </a:p>
      </dgm:t>
    </dgm:pt>
    <dgm:pt modelId="{9CB3C6A2-D4D9-4AE3-A6D1-A3A33D3C6148}" type="pres">
      <dgm:prSet presAssocID="{CCC3A9BF-A332-4E2F-A42A-33C9EF1A259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1F3525-73BE-4D16-AEBA-000FC3C46142}" type="pres">
      <dgm:prSet presAssocID="{CCC3A9BF-A332-4E2F-A42A-33C9EF1A2597}" presName="comp1" presStyleCnt="0"/>
      <dgm:spPr/>
    </dgm:pt>
    <dgm:pt modelId="{8C26E4BB-2771-4532-8541-F3DF84C9C53C}" type="pres">
      <dgm:prSet presAssocID="{CCC3A9BF-A332-4E2F-A42A-33C9EF1A2597}" presName="circle1" presStyleLbl="node1" presStyleIdx="0" presStyleCnt="2" custScaleY="105412"/>
      <dgm:spPr/>
      <dgm:t>
        <a:bodyPr/>
        <a:lstStyle/>
        <a:p>
          <a:endParaRPr lang="ru-RU"/>
        </a:p>
      </dgm:t>
    </dgm:pt>
    <dgm:pt modelId="{A2FA513B-E11B-4733-BEB9-E7D0998E4F93}" type="pres">
      <dgm:prSet presAssocID="{CCC3A9BF-A332-4E2F-A42A-33C9EF1A2597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6E15E7-E04E-4113-A26A-A2016FB88FD0}" type="pres">
      <dgm:prSet presAssocID="{CCC3A9BF-A332-4E2F-A42A-33C9EF1A2597}" presName="comp2" presStyleCnt="0"/>
      <dgm:spPr/>
    </dgm:pt>
    <dgm:pt modelId="{AC1D4071-AC8D-4A34-A43B-34A8A3504522}" type="pres">
      <dgm:prSet presAssocID="{CCC3A9BF-A332-4E2F-A42A-33C9EF1A2597}" presName="circle2" presStyleLbl="node1" presStyleIdx="1" presStyleCnt="2" custScaleX="113821" custScaleY="110926"/>
      <dgm:spPr/>
      <dgm:t>
        <a:bodyPr/>
        <a:lstStyle/>
        <a:p>
          <a:endParaRPr lang="ru-RU"/>
        </a:p>
      </dgm:t>
    </dgm:pt>
    <dgm:pt modelId="{99952538-4C78-4A24-92F1-9AE75754A3CF}" type="pres">
      <dgm:prSet presAssocID="{CCC3A9BF-A332-4E2F-A42A-33C9EF1A2597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8D0E60-DAFA-4BCB-9752-D30C1D7D310E}" type="presOf" srcId="{DA563F16-1AC5-42FE-8200-597FD4BDCDC0}" destId="{A2FA513B-E11B-4733-BEB9-E7D0998E4F93}" srcOrd="1" destOrd="0" presId="urn:microsoft.com/office/officeart/2005/8/layout/venn2"/>
    <dgm:cxn modelId="{AE62CFF7-3E64-4504-84E5-B323219C9860}" srcId="{CCC3A9BF-A332-4E2F-A42A-33C9EF1A2597}" destId="{DA563F16-1AC5-42FE-8200-597FD4BDCDC0}" srcOrd="0" destOrd="0" parTransId="{1D6F5695-B60B-4A0F-A08A-6CDBA4164076}" sibTransId="{133171A7-5A18-4C77-8011-F02860039844}"/>
    <dgm:cxn modelId="{D5404DA2-4B59-4BFB-B7C0-20A9A254E023}" type="presOf" srcId="{CCC3A9BF-A332-4E2F-A42A-33C9EF1A2597}" destId="{9CB3C6A2-D4D9-4AE3-A6D1-A3A33D3C6148}" srcOrd="0" destOrd="0" presId="urn:microsoft.com/office/officeart/2005/8/layout/venn2"/>
    <dgm:cxn modelId="{B5E391CC-5865-4735-A0B6-38A6C551CD77}" type="presOf" srcId="{DF3DAB6F-50FA-47C5-946D-61D8F39B510F}" destId="{AC1D4071-AC8D-4A34-A43B-34A8A3504522}" srcOrd="0" destOrd="0" presId="urn:microsoft.com/office/officeart/2005/8/layout/venn2"/>
    <dgm:cxn modelId="{D531A911-9755-4001-A184-A69ED0A3B275}" srcId="{CCC3A9BF-A332-4E2F-A42A-33C9EF1A2597}" destId="{DF3DAB6F-50FA-47C5-946D-61D8F39B510F}" srcOrd="1" destOrd="0" parTransId="{B90BB331-E9D0-48BB-9C98-B280BDEBCFD8}" sibTransId="{DDEB65BC-C8A7-4FAD-9735-D9377752FD0C}"/>
    <dgm:cxn modelId="{CFFE7331-8842-4301-89BB-947A1FE3C854}" type="presOf" srcId="{DA563F16-1AC5-42FE-8200-597FD4BDCDC0}" destId="{8C26E4BB-2771-4532-8541-F3DF84C9C53C}" srcOrd="0" destOrd="0" presId="urn:microsoft.com/office/officeart/2005/8/layout/venn2"/>
    <dgm:cxn modelId="{C4B09294-E7EB-4A6B-91D8-C121CFFAA8F2}" type="presOf" srcId="{DF3DAB6F-50FA-47C5-946D-61D8F39B510F}" destId="{99952538-4C78-4A24-92F1-9AE75754A3CF}" srcOrd="1" destOrd="0" presId="urn:microsoft.com/office/officeart/2005/8/layout/venn2"/>
    <dgm:cxn modelId="{FE54A43B-1468-4C5A-97BA-AA293560575A}" type="presParOf" srcId="{9CB3C6A2-D4D9-4AE3-A6D1-A3A33D3C6148}" destId="{451F3525-73BE-4D16-AEBA-000FC3C46142}" srcOrd="0" destOrd="0" presId="urn:microsoft.com/office/officeart/2005/8/layout/venn2"/>
    <dgm:cxn modelId="{0E04692C-AB8B-49F1-BEB9-BC08BA7D82D5}" type="presParOf" srcId="{451F3525-73BE-4D16-AEBA-000FC3C46142}" destId="{8C26E4BB-2771-4532-8541-F3DF84C9C53C}" srcOrd="0" destOrd="0" presId="urn:microsoft.com/office/officeart/2005/8/layout/venn2"/>
    <dgm:cxn modelId="{11D3B201-3743-4C70-81B5-974AE14B31FB}" type="presParOf" srcId="{451F3525-73BE-4D16-AEBA-000FC3C46142}" destId="{A2FA513B-E11B-4733-BEB9-E7D0998E4F93}" srcOrd="1" destOrd="0" presId="urn:microsoft.com/office/officeart/2005/8/layout/venn2"/>
    <dgm:cxn modelId="{B84050EB-4065-4ED6-B006-6783A1A20C18}" type="presParOf" srcId="{9CB3C6A2-D4D9-4AE3-A6D1-A3A33D3C6148}" destId="{B96E15E7-E04E-4113-A26A-A2016FB88FD0}" srcOrd="1" destOrd="0" presId="urn:microsoft.com/office/officeart/2005/8/layout/venn2"/>
    <dgm:cxn modelId="{3690852F-C149-4B36-9DDC-22FDAFF5F450}" type="presParOf" srcId="{B96E15E7-E04E-4113-A26A-A2016FB88FD0}" destId="{AC1D4071-AC8D-4A34-A43B-34A8A3504522}" srcOrd="0" destOrd="0" presId="urn:microsoft.com/office/officeart/2005/8/layout/venn2"/>
    <dgm:cxn modelId="{03B7988E-2E0B-467D-B2C8-F3D7B2DE6D61}" type="presParOf" srcId="{B96E15E7-E04E-4113-A26A-A2016FB88FD0}" destId="{99952538-4C78-4A24-92F1-9AE75754A3CF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516B1-F428-4A2C-974F-A2930F3267E4}">
      <dsp:nvSpPr>
        <dsp:cNvPr id="0" name=""/>
        <dsp:cNvSpPr/>
      </dsp:nvSpPr>
      <dsp:spPr>
        <a:xfrm>
          <a:off x="7876775" y="3795845"/>
          <a:ext cx="263066" cy="592934"/>
        </a:xfrm>
        <a:custGeom>
          <a:avLst/>
          <a:gdLst/>
          <a:ahLst/>
          <a:cxnLst/>
          <a:rect l="0" t="0" r="0" b="0"/>
          <a:pathLst>
            <a:path>
              <a:moveTo>
                <a:pt x="263066" y="0"/>
              </a:moveTo>
              <a:lnTo>
                <a:pt x="263066" y="458515"/>
              </a:lnTo>
              <a:lnTo>
                <a:pt x="0" y="458515"/>
              </a:lnTo>
              <a:lnTo>
                <a:pt x="0" y="5929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780AB-7166-475F-8F37-E50F522666CC}">
      <dsp:nvSpPr>
        <dsp:cNvPr id="0" name=""/>
        <dsp:cNvSpPr/>
      </dsp:nvSpPr>
      <dsp:spPr>
        <a:xfrm>
          <a:off x="6543599" y="1965268"/>
          <a:ext cx="1596241" cy="804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305"/>
              </a:lnTo>
              <a:lnTo>
                <a:pt x="1596241" y="670305"/>
              </a:lnTo>
              <a:lnTo>
                <a:pt x="1596241" y="8047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C3B57-A60B-4E4C-8D8C-A0E7CB4CB1C3}">
      <dsp:nvSpPr>
        <dsp:cNvPr id="0" name=""/>
        <dsp:cNvSpPr/>
      </dsp:nvSpPr>
      <dsp:spPr>
        <a:xfrm>
          <a:off x="4871575" y="3753728"/>
          <a:ext cx="834626" cy="1300208"/>
        </a:xfrm>
        <a:custGeom>
          <a:avLst/>
          <a:gdLst/>
          <a:ahLst/>
          <a:cxnLst/>
          <a:rect l="0" t="0" r="0" b="0"/>
          <a:pathLst>
            <a:path>
              <a:moveTo>
                <a:pt x="834626" y="0"/>
              </a:moveTo>
              <a:lnTo>
                <a:pt x="834626" y="1165789"/>
              </a:lnTo>
              <a:lnTo>
                <a:pt x="0" y="1165789"/>
              </a:lnTo>
              <a:lnTo>
                <a:pt x="0" y="13002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BE3167-B1AB-46C5-ACF7-1827CAECC69C}">
      <dsp:nvSpPr>
        <dsp:cNvPr id="0" name=""/>
        <dsp:cNvSpPr/>
      </dsp:nvSpPr>
      <dsp:spPr>
        <a:xfrm>
          <a:off x="3222546" y="3753728"/>
          <a:ext cx="2483656" cy="962963"/>
        </a:xfrm>
        <a:custGeom>
          <a:avLst/>
          <a:gdLst/>
          <a:ahLst/>
          <a:cxnLst/>
          <a:rect l="0" t="0" r="0" b="0"/>
          <a:pathLst>
            <a:path>
              <a:moveTo>
                <a:pt x="2483656" y="0"/>
              </a:moveTo>
              <a:lnTo>
                <a:pt x="2483656" y="828544"/>
              </a:lnTo>
              <a:lnTo>
                <a:pt x="0" y="828544"/>
              </a:lnTo>
              <a:lnTo>
                <a:pt x="0" y="9629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BFDB43-635E-4276-8065-C18FCED4A7E5}">
      <dsp:nvSpPr>
        <dsp:cNvPr id="0" name=""/>
        <dsp:cNvSpPr/>
      </dsp:nvSpPr>
      <dsp:spPr>
        <a:xfrm>
          <a:off x="1466948" y="3753728"/>
          <a:ext cx="4239254" cy="657054"/>
        </a:xfrm>
        <a:custGeom>
          <a:avLst/>
          <a:gdLst/>
          <a:ahLst/>
          <a:cxnLst/>
          <a:rect l="0" t="0" r="0" b="0"/>
          <a:pathLst>
            <a:path>
              <a:moveTo>
                <a:pt x="4239254" y="0"/>
              </a:moveTo>
              <a:lnTo>
                <a:pt x="4239254" y="522634"/>
              </a:lnTo>
              <a:lnTo>
                <a:pt x="0" y="522634"/>
              </a:lnTo>
              <a:lnTo>
                <a:pt x="0" y="6570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D08C18-D29B-4DED-B352-D04D103A35FF}">
      <dsp:nvSpPr>
        <dsp:cNvPr id="0" name=""/>
        <dsp:cNvSpPr/>
      </dsp:nvSpPr>
      <dsp:spPr>
        <a:xfrm>
          <a:off x="5706202" y="1965268"/>
          <a:ext cx="837397" cy="804724"/>
        </a:xfrm>
        <a:custGeom>
          <a:avLst/>
          <a:gdLst/>
          <a:ahLst/>
          <a:cxnLst/>
          <a:rect l="0" t="0" r="0" b="0"/>
          <a:pathLst>
            <a:path>
              <a:moveTo>
                <a:pt x="837397" y="0"/>
              </a:moveTo>
              <a:lnTo>
                <a:pt x="837397" y="670305"/>
              </a:lnTo>
              <a:lnTo>
                <a:pt x="0" y="670305"/>
              </a:lnTo>
              <a:lnTo>
                <a:pt x="0" y="8047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8D473-5E96-4D1E-B059-9AE137D9B872}">
      <dsp:nvSpPr>
        <dsp:cNvPr id="0" name=""/>
        <dsp:cNvSpPr/>
      </dsp:nvSpPr>
      <dsp:spPr>
        <a:xfrm>
          <a:off x="4425685" y="611782"/>
          <a:ext cx="2117914" cy="600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000"/>
              </a:lnTo>
              <a:lnTo>
                <a:pt x="2117914" y="466000"/>
              </a:lnTo>
              <a:lnTo>
                <a:pt x="2117914" y="6004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44CDC-B9C1-411C-A192-FE3A5F12A35A}">
      <dsp:nvSpPr>
        <dsp:cNvPr id="0" name=""/>
        <dsp:cNvSpPr/>
      </dsp:nvSpPr>
      <dsp:spPr>
        <a:xfrm>
          <a:off x="2084352" y="1992062"/>
          <a:ext cx="1596473" cy="714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138"/>
              </a:lnTo>
              <a:lnTo>
                <a:pt x="1596473" y="580138"/>
              </a:lnTo>
              <a:lnTo>
                <a:pt x="1596473" y="7145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B749E-D63F-4FF5-B136-0F932B938177}">
      <dsp:nvSpPr>
        <dsp:cNvPr id="0" name=""/>
        <dsp:cNvSpPr/>
      </dsp:nvSpPr>
      <dsp:spPr>
        <a:xfrm>
          <a:off x="2038632" y="1992062"/>
          <a:ext cx="91440" cy="7705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6177"/>
              </a:lnTo>
              <a:lnTo>
                <a:pt x="49296" y="636177"/>
              </a:lnTo>
              <a:lnTo>
                <a:pt x="49296" y="7705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5C4223-C499-41C3-B086-14C8A39BD349}">
      <dsp:nvSpPr>
        <dsp:cNvPr id="0" name=""/>
        <dsp:cNvSpPr/>
      </dsp:nvSpPr>
      <dsp:spPr>
        <a:xfrm>
          <a:off x="654199" y="1992062"/>
          <a:ext cx="1430153" cy="670874"/>
        </a:xfrm>
        <a:custGeom>
          <a:avLst/>
          <a:gdLst/>
          <a:ahLst/>
          <a:cxnLst/>
          <a:rect l="0" t="0" r="0" b="0"/>
          <a:pathLst>
            <a:path>
              <a:moveTo>
                <a:pt x="1430153" y="0"/>
              </a:moveTo>
              <a:lnTo>
                <a:pt x="1430153" y="536455"/>
              </a:lnTo>
              <a:lnTo>
                <a:pt x="0" y="536455"/>
              </a:lnTo>
              <a:lnTo>
                <a:pt x="0" y="6708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D18D77-3F26-46A2-A433-C59BAD5C748C}">
      <dsp:nvSpPr>
        <dsp:cNvPr id="0" name=""/>
        <dsp:cNvSpPr/>
      </dsp:nvSpPr>
      <dsp:spPr>
        <a:xfrm>
          <a:off x="2084352" y="611782"/>
          <a:ext cx="2341332" cy="600419"/>
        </a:xfrm>
        <a:custGeom>
          <a:avLst/>
          <a:gdLst/>
          <a:ahLst/>
          <a:cxnLst/>
          <a:rect l="0" t="0" r="0" b="0"/>
          <a:pathLst>
            <a:path>
              <a:moveTo>
                <a:pt x="2341332" y="0"/>
              </a:moveTo>
              <a:lnTo>
                <a:pt x="2341332" y="466000"/>
              </a:lnTo>
              <a:lnTo>
                <a:pt x="0" y="466000"/>
              </a:lnTo>
              <a:lnTo>
                <a:pt x="0" y="6004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51B16-0D09-4866-8C4D-3D49182A9A1B}">
      <dsp:nvSpPr>
        <dsp:cNvPr id="0" name=""/>
        <dsp:cNvSpPr/>
      </dsp:nvSpPr>
      <dsp:spPr>
        <a:xfrm>
          <a:off x="2720875" y="-153161"/>
          <a:ext cx="3409619" cy="764943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69F145C2-1F65-43BE-8C04-819E504FB5B4}">
      <dsp:nvSpPr>
        <dsp:cNvPr id="0" name=""/>
        <dsp:cNvSpPr/>
      </dsp:nvSpPr>
      <dsp:spPr>
        <a:xfrm>
          <a:off x="2882097" y="0"/>
          <a:ext cx="3409619" cy="764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пошлина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04501" y="22404"/>
        <a:ext cx="3364811" cy="720135"/>
      </dsp:txXfrm>
    </dsp:sp>
    <dsp:sp modelId="{C6ACE71D-2601-4A95-A125-4F80C75ABAD3}">
      <dsp:nvSpPr>
        <dsp:cNvPr id="0" name=""/>
        <dsp:cNvSpPr/>
      </dsp:nvSpPr>
      <dsp:spPr>
        <a:xfrm>
          <a:off x="360165" y="1212202"/>
          <a:ext cx="3448375" cy="77986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92000"/>
                <a:satMod val="170000"/>
              </a:schemeClr>
            </a:gs>
            <a:gs pos="15000">
              <a:schemeClr val="accent2">
                <a:tint val="92000"/>
                <a:shade val="99000"/>
                <a:satMod val="170000"/>
              </a:schemeClr>
            </a:gs>
            <a:gs pos="62000">
              <a:schemeClr val="accent2">
                <a:tint val="96000"/>
                <a:shade val="80000"/>
                <a:satMod val="170000"/>
              </a:schemeClr>
            </a:gs>
            <a:gs pos="97000">
              <a:schemeClr val="accent2">
                <a:tint val="98000"/>
                <a:shade val="63000"/>
                <a:satMod val="170000"/>
              </a:schemeClr>
            </a:gs>
            <a:gs pos="100000">
              <a:schemeClr val="accent2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shade val="80000"/>
            </a:schemeClr>
          </a:contourClr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</dsp:sp>
    <dsp:sp modelId="{E92277FD-A723-414E-BA89-5B4744E34104}">
      <dsp:nvSpPr>
        <dsp:cNvPr id="0" name=""/>
        <dsp:cNvSpPr/>
      </dsp:nvSpPr>
      <dsp:spPr>
        <a:xfrm>
          <a:off x="521387" y="1365363"/>
          <a:ext cx="3448375" cy="779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ГП, по делам рассматриваемых в судах общей юрисдикции</a:t>
          </a:r>
          <a:endParaRPr lang="ru-RU" sz="14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4228" y="1388204"/>
        <a:ext cx="3402693" cy="734178"/>
      </dsp:txXfrm>
    </dsp:sp>
    <dsp:sp modelId="{CE9202B1-8F14-42A2-AEFB-F61324CABC68}">
      <dsp:nvSpPr>
        <dsp:cNvPr id="0" name=""/>
        <dsp:cNvSpPr/>
      </dsp:nvSpPr>
      <dsp:spPr>
        <a:xfrm>
          <a:off x="111801" y="2662937"/>
          <a:ext cx="1084797" cy="526525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417C9-1A0A-4698-BA35-5EA5C2CF86EF}">
      <dsp:nvSpPr>
        <dsp:cNvPr id="0" name=""/>
        <dsp:cNvSpPr/>
      </dsp:nvSpPr>
      <dsp:spPr>
        <a:xfrm>
          <a:off x="273023" y="2816098"/>
          <a:ext cx="1084797" cy="526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2014 год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2 321 т.р.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8444" y="2831519"/>
        <a:ext cx="1053955" cy="495683"/>
      </dsp:txXfrm>
    </dsp:sp>
    <dsp:sp modelId="{8ABBA945-A370-4290-9A5C-C78649473889}">
      <dsp:nvSpPr>
        <dsp:cNvPr id="0" name=""/>
        <dsp:cNvSpPr/>
      </dsp:nvSpPr>
      <dsp:spPr>
        <a:xfrm>
          <a:off x="1530839" y="2762659"/>
          <a:ext cx="1114179" cy="550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39FE5-6437-4115-9638-0A822558D465}">
      <dsp:nvSpPr>
        <dsp:cNvPr id="0" name=""/>
        <dsp:cNvSpPr/>
      </dsp:nvSpPr>
      <dsp:spPr>
        <a:xfrm>
          <a:off x="1692062" y="2915820"/>
          <a:ext cx="1114179" cy="5509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2015 год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2 500 т.р. (+7,7%)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08200" y="2931958"/>
        <a:ext cx="1081903" cy="518712"/>
      </dsp:txXfrm>
    </dsp:sp>
    <dsp:sp modelId="{092264E3-FF23-4264-9F51-04F267438721}">
      <dsp:nvSpPr>
        <dsp:cNvPr id="0" name=""/>
        <dsp:cNvSpPr/>
      </dsp:nvSpPr>
      <dsp:spPr>
        <a:xfrm>
          <a:off x="3123737" y="2706620"/>
          <a:ext cx="1114179" cy="550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72F1AD-9D55-4001-A80C-DECD1E14B4EA}">
      <dsp:nvSpPr>
        <dsp:cNvPr id="0" name=""/>
        <dsp:cNvSpPr/>
      </dsp:nvSpPr>
      <dsp:spPr>
        <a:xfrm>
          <a:off x="3284959" y="2859781"/>
          <a:ext cx="1114179" cy="5509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2016 год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2 700 т.р. (+8%)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1097" y="2875919"/>
        <a:ext cx="1081903" cy="518712"/>
      </dsp:txXfrm>
    </dsp:sp>
    <dsp:sp modelId="{22F154F7-11BC-4C84-935A-C14B07FF3524}">
      <dsp:nvSpPr>
        <dsp:cNvPr id="0" name=""/>
        <dsp:cNvSpPr/>
      </dsp:nvSpPr>
      <dsp:spPr>
        <a:xfrm>
          <a:off x="4741543" y="1212202"/>
          <a:ext cx="3604111" cy="7530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92000"/>
                <a:satMod val="170000"/>
              </a:schemeClr>
            </a:gs>
            <a:gs pos="15000">
              <a:schemeClr val="accent2">
                <a:tint val="92000"/>
                <a:shade val="99000"/>
                <a:satMod val="170000"/>
              </a:schemeClr>
            </a:gs>
            <a:gs pos="62000">
              <a:schemeClr val="accent2">
                <a:tint val="96000"/>
                <a:shade val="80000"/>
                <a:satMod val="170000"/>
              </a:schemeClr>
            </a:gs>
            <a:gs pos="97000">
              <a:schemeClr val="accent2">
                <a:tint val="98000"/>
                <a:shade val="63000"/>
                <a:satMod val="170000"/>
              </a:schemeClr>
            </a:gs>
            <a:gs pos="100000">
              <a:schemeClr val="accent2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shade val="80000"/>
            </a:schemeClr>
          </a:contourClr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</dsp:sp>
    <dsp:sp modelId="{FA491FC0-BA8C-4E31-88F8-01690271A069}">
      <dsp:nvSpPr>
        <dsp:cNvPr id="0" name=""/>
        <dsp:cNvSpPr/>
      </dsp:nvSpPr>
      <dsp:spPr>
        <a:xfrm>
          <a:off x="4902766" y="1365363"/>
          <a:ext cx="3604111" cy="7530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ГП за государственную регистрацию, а также за совершение прочих юридически значимых действий</a:t>
          </a:r>
          <a:endParaRPr lang="ru-RU" sz="14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24823" y="1387420"/>
        <a:ext cx="3559997" cy="708952"/>
      </dsp:txXfrm>
    </dsp:sp>
    <dsp:sp modelId="{CF666082-0BFE-4E98-9A73-D8B27FFEB7E3}">
      <dsp:nvSpPr>
        <dsp:cNvPr id="0" name=""/>
        <dsp:cNvSpPr/>
      </dsp:nvSpPr>
      <dsp:spPr>
        <a:xfrm>
          <a:off x="4957079" y="2769993"/>
          <a:ext cx="1498245" cy="983735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</dsp:sp>
    <dsp:sp modelId="{1D306504-09DF-4A85-A6FD-D329F366F37C}">
      <dsp:nvSpPr>
        <dsp:cNvPr id="0" name=""/>
        <dsp:cNvSpPr/>
      </dsp:nvSpPr>
      <dsp:spPr>
        <a:xfrm>
          <a:off x="5118301" y="2923154"/>
          <a:ext cx="1498245" cy="983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ГП за совершение действий связанных с лицензированием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47114" y="2951967"/>
        <a:ext cx="1440619" cy="926109"/>
      </dsp:txXfrm>
    </dsp:sp>
    <dsp:sp modelId="{3BD60900-6A0A-4B1C-9DCF-8158198D0FD2}">
      <dsp:nvSpPr>
        <dsp:cNvPr id="0" name=""/>
        <dsp:cNvSpPr/>
      </dsp:nvSpPr>
      <dsp:spPr>
        <a:xfrm>
          <a:off x="888630" y="4410782"/>
          <a:ext cx="1156636" cy="605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10BDC-DD8B-47CE-AEAB-1D7D073A546F}">
      <dsp:nvSpPr>
        <dsp:cNvPr id="0" name=""/>
        <dsp:cNvSpPr/>
      </dsp:nvSpPr>
      <dsp:spPr>
        <a:xfrm>
          <a:off x="1049852" y="4563944"/>
          <a:ext cx="1156636" cy="605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2014 год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1 514 т.р.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67572" y="4581664"/>
        <a:ext cx="1121196" cy="569569"/>
      </dsp:txXfrm>
    </dsp:sp>
    <dsp:sp modelId="{E815FCA7-99C4-4044-B05B-89B0F23B2EC4}">
      <dsp:nvSpPr>
        <dsp:cNvPr id="0" name=""/>
        <dsp:cNvSpPr/>
      </dsp:nvSpPr>
      <dsp:spPr>
        <a:xfrm>
          <a:off x="2639120" y="4716692"/>
          <a:ext cx="1166851" cy="626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B8B61-D24A-41D5-8A76-7F5F0A357750}">
      <dsp:nvSpPr>
        <dsp:cNvPr id="0" name=""/>
        <dsp:cNvSpPr/>
      </dsp:nvSpPr>
      <dsp:spPr>
        <a:xfrm>
          <a:off x="2800342" y="4869853"/>
          <a:ext cx="1166851" cy="626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2015 год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1 518 т.р. (+0,3%)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18700" y="4888211"/>
        <a:ext cx="1130135" cy="590084"/>
      </dsp:txXfrm>
    </dsp:sp>
    <dsp:sp modelId="{AFA8273F-D14C-46D3-BFB6-19BAE0C79EC8}">
      <dsp:nvSpPr>
        <dsp:cNvPr id="0" name=""/>
        <dsp:cNvSpPr/>
      </dsp:nvSpPr>
      <dsp:spPr>
        <a:xfrm>
          <a:off x="4286604" y="5053937"/>
          <a:ext cx="1169941" cy="594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DCC47-46CD-4160-B8F4-685010390E7F}">
      <dsp:nvSpPr>
        <dsp:cNvPr id="0" name=""/>
        <dsp:cNvSpPr/>
      </dsp:nvSpPr>
      <dsp:spPr>
        <a:xfrm>
          <a:off x="4447826" y="5207098"/>
          <a:ext cx="1169941" cy="594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2016 год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1 554 т.р. (+2,4%)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65246" y="5224518"/>
        <a:ext cx="1135101" cy="559914"/>
      </dsp:txXfrm>
    </dsp:sp>
    <dsp:sp modelId="{E1EA2951-ED94-4B4A-A5AF-BA5C927056F1}">
      <dsp:nvSpPr>
        <dsp:cNvPr id="0" name=""/>
        <dsp:cNvSpPr/>
      </dsp:nvSpPr>
      <dsp:spPr>
        <a:xfrm>
          <a:off x="7345723" y="2769993"/>
          <a:ext cx="1588236" cy="1025852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l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</dsp:sp>
    <dsp:sp modelId="{0345BE46-43F9-4D47-8800-7949372DA921}">
      <dsp:nvSpPr>
        <dsp:cNvPr id="0" name=""/>
        <dsp:cNvSpPr/>
      </dsp:nvSpPr>
      <dsp:spPr>
        <a:xfrm>
          <a:off x="7506945" y="2923154"/>
          <a:ext cx="1588236" cy="1025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ГП за выдачу разрешения на установку рекламной конструкции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6991" y="2953200"/>
        <a:ext cx="1528144" cy="965760"/>
      </dsp:txXfrm>
    </dsp:sp>
    <dsp:sp modelId="{83DEFAE7-7852-4AFD-860D-3933CA6CE308}">
      <dsp:nvSpPr>
        <dsp:cNvPr id="0" name=""/>
        <dsp:cNvSpPr/>
      </dsp:nvSpPr>
      <dsp:spPr>
        <a:xfrm>
          <a:off x="7151274" y="4388780"/>
          <a:ext cx="1451000" cy="921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C89E8F-31B8-42A7-AD90-64B2B57294B0}">
      <dsp:nvSpPr>
        <dsp:cNvPr id="0" name=""/>
        <dsp:cNvSpPr/>
      </dsp:nvSpPr>
      <dsp:spPr>
        <a:xfrm>
          <a:off x="7312497" y="4541941"/>
          <a:ext cx="1451000" cy="921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2014-2016 года по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т.р. на каждый год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39483" y="4568927"/>
        <a:ext cx="1397028" cy="86741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2110C-E0D2-4B78-88FE-6960B95C2FF7}">
      <dsp:nvSpPr>
        <dsp:cNvPr id="0" name=""/>
        <dsp:cNvSpPr/>
      </dsp:nvSpPr>
      <dsp:spPr>
        <a:xfrm rot="21175786">
          <a:off x="216497" y="1109444"/>
          <a:ext cx="1553765" cy="1442215"/>
        </a:xfrm>
        <a:prstGeom prst="round2Same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22860" rIns="6858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 500 тыс.рублей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233" y="1179579"/>
        <a:ext cx="1412959" cy="1371812"/>
      </dsp:txXfrm>
    </dsp:sp>
    <dsp:sp modelId="{2672942F-4158-4248-8FD6-4025146A8EDC}">
      <dsp:nvSpPr>
        <dsp:cNvPr id="0" name=""/>
        <dsp:cNvSpPr/>
      </dsp:nvSpPr>
      <dsp:spPr>
        <a:xfrm>
          <a:off x="2165761" y="675547"/>
          <a:ext cx="1553765" cy="1471958"/>
        </a:xfrm>
        <a:prstGeom prst="round2SameRect">
          <a:avLst/>
        </a:prstGeom>
        <a:solidFill>
          <a:srgbClr val="00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22860" rIns="6858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Физкультура и спорт 500 тыс.рублей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7616" y="747402"/>
        <a:ext cx="1410055" cy="1400103"/>
      </dsp:txXfrm>
    </dsp:sp>
    <dsp:sp modelId="{5E9230A8-5ACE-4943-8C1A-CBDEA9919123}">
      <dsp:nvSpPr>
        <dsp:cNvPr id="0" name=""/>
        <dsp:cNvSpPr/>
      </dsp:nvSpPr>
      <dsp:spPr>
        <a:xfrm rot="458771">
          <a:off x="4325994" y="936029"/>
          <a:ext cx="1553765" cy="1382992"/>
        </a:xfrm>
        <a:prstGeom prst="round2Same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22860" rIns="6858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 500 тыс.рублей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89015" y="1003241"/>
        <a:ext cx="1418741" cy="1315480"/>
      </dsp:txXfrm>
    </dsp:sp>
    <dsp:sp modelId="{3E1D7D60-99D2-43F3-9AEC-2EF958B19149}">
      <dsp:nvSpPr>
        <dsp:cNvPr id="0" name=""/>
        <dsp:cNvSpPr/>
      </dsp:nvSpPr>
      <dsp:spPr>
        <a:xfrm>
          <a:off x="2376796" y="2675777"/>
          <a:ext cx="1553765" cy="1009947"/>
        </a:xfrm>
        <a:prstGeom prst="round2Same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22860" rIns="6858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Молодежная политика 155 тыс.рублей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26098" y="2725079"/>
        <a:ext cx="1455161" cy="96064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F0F27-8521-467C-A24E-A02350431C5F}">
      <dsp:nvSpPr>
        <dsp:cNvPr id="0" name=""/>
        <dsp:cNvSpPr/>
      </dsp:nvSpPr>
      <dsp:spPr>
        <a:xfrm>
          <a:off x="249953" y="69506"/>
          <a:ext cx="2216002" cy="5430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Меры социальной поддержки Почетным гражданам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1480" y="69506"/>
        <a:ext cx="1672948" cy="543054"/>
      </dsp:txXfrm>
    </dsp:sp>
    <dsp:sp modelId="{87F7F9F1-3E5F-4C79-8719-780F7E923333}">
      <dsp:nvSpPr>
        <dsp:cNvPr id="0" name=""/>
        <dsp:cNvSpPr/>
      </dsp:nvSpPr>
      <dsp:spPr>
        <a:xfrm>
          <a:off x="2247087" y="121072"/>
          <a:ext cx="1126838" cy="45073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85 </a:t>
          </a:r>
          <a:r>
            <a:rPr lang="ru-RU" sz="1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72455" y="121072"/>
        <a:ext cx="676103" cy="450735"/>
      </dsp:txXfrm>
    </dsp:sp>
    <dsp:sp modelId="{9F0F49DE-50FC-457D-8571-801C7FD6EF73}">
      <dsp:nvSpPr>
        <dsp:cNvPr id="0" name=""/>
        <dsp:cNvSpPr/>
      </dsp:nvSpPr>
      <dsp:spPr>
        <a:xfrm>
          <a:off x="249953" y="640110"/>
          <a:ext cx="2501975" cy="5430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 ориентированные некоммерческие общественные организации</a:t>
          </a:r>
          <a:endParaRPr lang="ru-RU" sz="11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1480" y="640110"/>
        <a:ext cx="1958921" cy="543054"/>
      </dsp:txXfrm>
    </dsp:sp>
    <dsp:sp modelId="{FCF1822D-F2DC-4B07-90D8-AD0D7DB902AA}">
      <dsp:nvSpPr>
        <dsp:cNvPr id="0" name=""/>
        <dsp:cNvSpPr/>
      </dsp:nvSpPr>
      <dsp:spPr>
        <a:xfrm>
          <a:off x="2532383" y="711439"/>
          <a:ext cx="1126838" cy="45073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 </a:t>
          </a:r>
          <a:r>
            <a:rPr lang="ru-RU" sz="1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7751" y="711439"/>
        <a:ext cx="676103" cy="450735"/>
      </dsp:txXfrm>
    </dsp:sp>
    <dsp:sp modelId="{141398D6-72DA-4C5F-93DA-205F629313C3}">
      <dsp:nvSpPr>
        <dsp:cNvPr id="0" name=""/>
        <dsp:cNvSpPr/>
      </dsp:nvSpPr>
      <dsp:spPr>
        <a:xfrm>
          <a:off x="249953" y="1307211"/>
          <a:ext cx="2883254" cy="5430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ежегодных мероприятий</a:t>
          </a:r>
          <a:endParaRPr lang="ru-RU" sz="11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1480" y="1307211"/>
        <a:ext cx="2340200" cy="543054"/>
      </dsp:txXfrm>
    </dsp:sp>
    <dsp:sp modelId="{E8EF6565-1273-414E-A6BE-6FE7D112FEC9}">
      <dsp:nvSpPr>
        <dsp:cNvPr id="0" name=""/>
        <dsp:cNvSpPr/>
      </dsp:nvSpPr>
      <dsp:spPr>
        <a:xfrm>
          <a:off x="2880315" y="1296144"/>
          <a:ext cx="1126838" cy="5933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140 </a:t>
          </a:r>
          <a:r>
            <a:rPr lang="ru-RU" sz="1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7009" y="1296144"/>
        <a:ext cx="533450" cy="593388"/>
      </dsp:txXfrm>
    </dsp:sp>
    <dsp:sp modelId="{E133AA8D-14CE-4669-9EFE-C2A205580756}">
      <dsp:nvSpPr>
        <dsp:cNvPr id="0" name=""/>
        <dsp:cNvSpPr/>
      </dsp:nvSpPr>
      <dsp:spPr>
        <a:xfrm>
          <a:off x="3337654" y="1971695"/>
          <a:ext cx="1126838" cy="45073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150 </a:t>
          </a:r>
          <a:r>
            <a:rPr lang="ru-RU" sz="1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63022" y="1971695"/>
        <a:ext cx="676103" cy="450735"/>
      </dsp:txXfrm>
    </dsp:sp>
    <dsp:sp modelId="{EAC7E098-CB33-43C0-835E-2444D10B3F64}">
      <dsp:nvSpPr>
        <dsp:cNvPr id="0" name=""/>
        <dsp:cNvSpPr/>
      </dsp:nvSpPr>
      <dsp:spPr>
        <a:xfrm>
          <a:off x="3674682" y="2545206"/>
          <a:ext cx="1126838" cy="45073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300 </a:t>
          </a:r>
          <a:r>
            <a:rPr lang="ru-RU" sz="1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00050" y="2545206"/>
        <a:ext cx="676103" cy="450735"/>
      </dsp:txXfrm>
    </dsp:sp>
    <dsp:sp modelId="{B2A7A470-E139-4F3B-AAB9-E7C0DEF47832}">
      <dsp:nvSpPr>
        <dsp:cNvPr id="0" name=""/>
        <dsp:cNvSpPr/>
      </dsp:nvSpPr>
      <dsp:spPr>
        <a:xfrm>
          <a:off x="3901073" y="3187035"/>
          <a:ext cx="1126838" cy="5573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400 </a:t>
          </a:r>
          <a:r>
            <a:rPr lang="ru-RU" sz="1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79763" y="3187035"/>
        <a:ext cx="569459" cy="557379"/>
      </dsp:txXfrm>
    </dsp:sp>
    <dsp:sp modelId="{8626BD87-029D-4A16-83E0-36365645B95A}">
      <dsp:nvSpPr>
        <dsp:cNvPr id="0" name=""/>
        <dsp:cNvSpPr/>
      </dsp:nvSpPr>
      <dsp:spPr>
        <a:xfrm>
          <a:off x="216026" y="1925535"/>
          <a:ext cx="3285467" cy="5430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Льготы многодетным семьям</a:t>
          </a:r>
          <a:endParaRPr lang="ru-RU" sz="11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7553" y="1925535"/>
        <a:ext cx="2742413" cy="543054"/>
      </dsp:txXfrm>
    </dsp:sp>
    <dsp:sp modelId="{FC45614B-220C-42CD-A066-781A0B35F7B5}">
      <dsp:nvSpPr>
        <dsp:cNvPr id="0" name=""/>
        <dsp:cNvSpPr/>
      </dsp:nvSpPr>
      <dsp:spPr>
        <a:xfrm>
          <a:off x="216026" y="2520120"/>
          <a:ext cx="3631000" cy="5430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Адресная материальная помощь</a:t>
          </a:r>
          <a:endParaRPr lang="ru-RU" sz="11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7553" y="2520120"/>
        <a:ext cx="3087946" cy="543054"/>
      </dsp:txXfrm>
    </dsp:sp>
    <dsp:sp modelId="{BE2DBC97-1B8B-471D-BB47-3DD0811806C6}">
      <dsp:nvSpPr>
        <dsp:cNvPr id="0" name=""/>
        <dsp:cNvSpPr/>
      </dsp:nvSpPr>
      <dsp:spPr>
        <a:xfrm>
          <a:off x="216026" y="3171140"/>
          <a:ext cx="3924548" cy="5430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Проезд учащихся</a:t>
          </a:r>
          <a:endParaRPr lang="ru-RU" sz="11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7553" y="3171140"/>
        <a:ext cx="3381494" cy="543054"/>
      </dsp:txXfrm>
    </dsp:sp>
    <dsp:sp modelId="{AE5251C7-F98C-47CB-8957-EDBFDB9C6DF5}">
      <dsp:nvSpPr>
        <dsp:cNvPr id="0" name=""/>
        <dsp:cNvSpPr/>
      </dsp:nvSpPr>
      <dsp:spPr>
        <a:xfrm>
          <a:off x="244441" y="3777428"/>
          <a:ext cx="4230328" cy="5430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судебных актов по обеспечению детей-сирот жильем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5968" y="3777428"/>
        <a:ext cx="3687274" cy="543054"/>
      </dsp:txXfrm>
    </dsp:sp>
    <dsp:sp modelId="{A4426272-A53F-405B-B443-147185C0BB75}">
      <dsp:nvSpPr>
        <dsp:cNvPr id="0" name=""/>
        <dsp:cNvSpPr/>
      </dsp:nvSpPr>
      <dsp:spPr>
        <a:xfrm>
          <a:off x="279821" y="4368755"/>
          <a:ext cx="4490737" cy="5430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гражданам субсидий на оплату ЖКУ</a:t>
          </a:r>
          <a:endParaRPr lang="ru-RU" sz="11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348" y="4368755"/>
        <a:ext cx="3947683" cy="5430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9B00F-EE5A-44D7-A12D-50892246638B}">
      <dsp:nvSpPr>
        <dsp:cNvPr id="0" name=""/>
        <dsp:cNvSpPr/>
      </dsp:nvSpPr>
      <dsp:spPr>
        <a:xfrm>
          <a:off x="4465938" y="947299"/>
          <a:ext cx="3895318" cy="424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481"/>
              </a:lnTo>
              <a:lnTo>
                <a:pt x="3895318" y="260481"/>
              </a:lnTo>
              <a:lnTo>
                <a:pt x="3895318" y="42485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4A264-5BCE-479D-94D1-CF5D00B02445}">
      <dsp:nvSpPr>
        <dsp:cNvPr id="0" name=""/>
        <dsp:cNvSpPr/>
      </dsp:nvSpPr>
      <dsp:spPr>
        <a:xfrm>
          <a:off x="4465938" y="947299"/>
          <a:ext cx="2036744" cy="423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127"/>
              </a:lnTo>
              <a:lnTo>
                <a:pt x="2036744" y="259127"/>
              </a:lnTo>
              <a:lnTo>
                <a:pt x="2036744" y="42350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AD867E-F4CD-43B4-A5D8-B46DBF9BA001}">
      <dsp:nvSpPr>
        <dsp:cNvPr id="0" name=""/>
        <dsp:cNvSpPr/>
      </dsp:nvSpPr>
      <dsp:spPr>
        <a:xfrm>
          <a:off x="4465938" y="947299"/>
          <a:ext cx="195638" cy="423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127"/>
              </a:lnTo>
              <a:lnTo>
                <a:pt x="195638" y="259127"/>
              </a:lnTo>
              <a:lnTo>
                <a:pt x="195638" y="42350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B5556E-4223-4D20-BEC0-83CFA27393DE}">
      <dsp:nvSpPr>
        <dsp:cNvPr id="0" name=""/>
        <dsp:cNvSpPr/>
      </dsp:nvSpPr>
      <dsp:spPr>
        <a:xfrm>
          <a:off x="2693479" y="947299"/>
          <a:ext cx="1772458" cy="423503"/>
        </a:xfrm>
        <a:custGeom>
          <a:avLst/>
          <a:gdLst/>
          <a:ahLst/>
          <a:cxnLst/>
          <a:rect l="0" t="0" r="0" b="0"/>
          <a:pathLst>
            <a:path>
              <a:moveTo>
                <a:pt x="1772458" y="0"/>
              </a:moveTo>
              <a:lnTo>
                <a:pt x="1772458" y="259127"/>
              </a:lnTo>
              <a:lnTo>
                <a:pt x="0" y="259127"/>
              </a:lnTo>
              <a:lnTo>
                <a:pt x="0" y="42350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A5720-1198-4E53-9CF7-742D36C8EFB8}">
      <dsp:nvSpPr>
        <dsp:cNvPr id="0" name=""/>
        <dsp:cNvSpPr/>
      </dsp:nvSpPr>
      <dsp:spPr>
        <a:xfrm>
          <a:off x="788893" y="947299"/>
          <a:ext cx="3677044" cy="423503"/>
        </a:xfrm>
        <a:custGeom>
          <a:avLst/>
          <a:gdLst/>
          <a:ahLst/>
          <a:cxnLst/>
          <a:rect l="0" t="0" r="0" b="0"/>
          <a:pathLst>
            <a:path>
              <a:moveTo>
                <a:pt x="3677044" y="0"/>
              </a:moveTo>
              <a:lnTo>
                <a:pt x="3677044" y="259127"/>
              </a:lnTo>
              <a:lnTo>
                <a:pt x="0" y="259127"/>
              </a:lnTo>
              <a:lnTo>
                <a:pt x="0" y="42350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F8B15-9BB1-423E-8FEE-C2CECDE30E99}">
      <dsp:nvSpPr>
        <dsp:cNvPr id="0" name=""/>
        <dsp:cNvSpPr/>
      </dsp:nvSpPr>
      <dsp:spPr>
        <a:xfrm>
          <a:off x="3567787" y="164556"/>
          <a:ext cx="1796301" cy="7827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</a:t>
          </a:r>
          <a:r>
            <a:rPr lang="ru-RU" sz="2000" b="1" i="1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</a:t>
          </a:r>
          <a:endParaRPr lang="ru-RU" sz="2000" b="1" i="1" u="sng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67787" y="164556"/>
        <a:ext cx="1796301" cy="782742"/>
      </dsp:txXfrm>
    </dsp:sp>
    <dsp:sp modelId="{63E18014-2100-425C-88AE-9830D2BF08BA}">
      <dsp:nvSpPr>
        <dsp:cNvPr id="0" name=""/>
        <dsp:cNvSpPr/>
      </dsp:nvSpPr>
      <dsp:spPr>
        <a:xfrm>
          <a:off x="6150" y="1370802"/>
          <a:ext cx="1565485" cy="7827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использования муниципального имущества (аренда земли, транспорта, нежилых зданий)</a:t>
          </a:r>
          <a:endParaRPr lang="ru-RU" sz="105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50" y="1370802"/>
        <a:ext cx="1565485" cy="782742"/>
      </dsp:txXfrm>
    </dsp:sp>
    <dsp:sp modelId="{555895EE-2291-4353-83B0-3AADF5C5E18C}">
      <dsp:nvSpPr>
        <dsp:cNvPr id="0" name=""/>
        <dsp:cNvSpPr/>
      </dsp:nvSpPr>
      <dsp:spPr>
        <a:xfrm>
          <a:off x="1910736" y="1370802"/>
          <a:ext cx="1565485" cy="7827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активов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10736" y="1370802"/>
        <a:ext cx="1565485" cy="782742"/>
      </dsp:txXfrm>
    </dsp:sp>
    <dsp:sp modelId="{81C7B5E4-29A1-4035-9B57-22E318585E3D}">
      <dsp:nvSpPr>
        <dsp:cNvPr id="0" name=""/>
        <dsp:cNvSpPr/>
      </dsp:nvSpPr>
      <dsp:spPr>
        <a:xfrm>
          <a:off x="3878834" y="1370802"/>
          <a:ext cx="1565485" cy="7827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Платежи за НВОС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78834" y="1370802"/>
        <a:ext cx="1565485" cy="782742"/>
      </dsp:txXfrm>
    </dsp:sp>
    <dsp:sp modelId="{8C723C0C-ABEC-4111-B2A1-5CB26FD71247}">
      <dsp:nvSpPr>
        <dsp:cNvPr id="0" name=""/>
        <dsp:cNvSpPr/>
      </dsp:nvSpPr>
      <dsp:spPr>
        <a:xfrm>
          <a:off x="5719939" y="1370802"/>
          <a:ext cx="1565485" cy="7827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Штрафы, санкции, возмещение ущерба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19939" y="1370802"/>
        <a:ext cx="1565485" cy="782742"/>
      </dsp:txXfrm>
    </dsp:sp>
    <dsp:sp modelId="{F8B24188-10EB-4C47-A610-1F3875D4F9C5}">
      <dsp:nvSpPr>
        <dsp:cNvPr id="0" name=""/>
        <dsp:cNvSpPr/>
      </dsp:nvSpPr>
      <dsp:spPr>
        <a:xfrm>
          <a:off x="7578514" y="1372156"/>
          <a:ext cx="1565485" cy="7827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неналоговые доходы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78514" y="1372156"/>
        <a:ext cx="1565485" cy="7827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FFDD4-3AB0-419D-AA0C-1511FA1BF6E4}">
      <dsp:nvSpPr>
        <dsp:cNvPr id="0" name=""/>
        <dsp:cNvSpPr/>
      </dsp:nvSpPr>
      <dsp:spPr>
        <a:xfrm rot="5400000">
          <a:off x="-1455261" y="1455261"/>
          <a:ext cx="4525963" cy="16154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solidFill>
                <a:schemeClr val="tx1"/>
              </a:solidFill>
            </a:rPr>
            <a:t>2013 год</a:t>
          </a:r>
          <a:endParaRPr lang="ru-RU" sz="5400" b="1" kern="1200" dirty="0">
            <a:solidFill>
              <a:schemeClr val="tx1"/>
            </a:solidFill>
          </a:endParaRPr>
        </a:p>
      </dsp:txBody>
      <dsp:txXfrm rot="-5400000">
        <a:off x="0" y="807720"/>
        <a:ext cx="1615440" cy="2910523"/>
      </dsp:txXfrm>
    </dsp:sp>
    <dsp:sp modelId="{139577DA-A715-4BB9-B712-EABB1FC42F09}">
      <dsp:nvSpPr>
        <dsp:cNvPr id="0" name=""/>
        <dsp:cNvSpPr/>
      </dsp:nvSpPr>
      <dsp:spPr>
        <a:xfrm rot="5400000">
          <a:off x="967898" y="647541"/>
          <a:ext cx="3718243" cy="24231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33 ведомственных и долгосрочных целевых программы</a:t>
          </a:r>
          <a:endParaRPr lang="ru-RU" sz="2000" kern="1200" dirty="0"/>
        </a:p>
      </dsp:txBody>
      <dsp:txXfrm rot="-5400000">
        <a:off x="1615440" y="118289"/>
        <a:ext cx="2304871" cy="34816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880492-296F-4D73-AA68-BE43678BFFBA}">
      <dsp:nvSpPr>
        <dsp:cNvPr id="0" name=""/>
        <dsp:cNvSpPr/>
      </dsp:nvSpPr>
      <dsp:spPr>
        <a:xfrm rot="5400000">
          <a:off x="-1455261" y="1455261"/>
          <a:ext cx="4525963" cy="16154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>
              <a:solidFill>
                <a:schemeClr val="tx1"/>
              </a:solidFill>
            </a:rPr>
            <a:t>2014-2016 годы</a:t>
          </a:r>
          <a:endParaRPr lang="ru-RU" sz="4700" b="1" kern="1200" dirty="0">
            <a:solidFill>
              <a:schemeClr val="tx1"/>
            </a:solidFill>
          </a:endParaRPr>
        </a:p>
      </dsp:txBody>
      <dsp:txXfrm rot="-5400000">
        <a:off x="0" y="807720"/>
        <a:ext cx="1615440" cy="2910523"/>
      </dsp:txXfrm>
    </dsp:sp>
    <dsp:sp modelId="{5ADB520E-5975-4367-81D0-82F8EF3C40A6}">
      <dsp:nvSpPr>
        <dsp:cNvPr id="0" name=""/>
        <dsp:cNvSpPr/>
      </dsp:nvSpPr>
      <dsp:spPr>
        <a:xfrm rot="5400000">
          <a:off x="967898" y="647541"/>
          <a:ext cx="3718243" cy="24231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16 муниципальных программ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40 подпрограмм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53 основных мероприятия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47 мероприятий</a:t>
          </a:r>
          <a:endParaRPr lang="ru-RU" sz="2000" kern="1200" dirty="0"/>
        </a:p>
      </dsp:txBody>
      <dsp:txXfrm rot="-5400000">
        <a:off x="1615440" y="118289"/>
        <a:ext cx="2304871" cy="34816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9BF1DE-B753-42EE-8B2F-20CA3203D602}">
      <dsp:nvSpPr>
        <dsp:cNvPr id="0" name=""/>
        <dsp:cNvSpPr/>
      </dsp:nvSpPr>
      <dsp:spPr>
        <a:xfrm>
          <a:off x="7210186" y="2906059"/>
          <a:ext cx="91440" cy="11319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58525"/>
              </a:lnTo>
              <a:lnTo>
                <a:pt x="62847" y="1058525"/>
              </a:lnTo>
              <a:lnTo>
                <a:pt x="62847" y="113198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2A4CC5-CD3C-4847-9EC1-794DF5300F84}">
      <dsp:nvSpPr>
        <dsp:cNvPr id="0" name=""/>
        <dsp:cNvSpPr/>
      </dsp:nvSpPr>
      <dsp:spPr>
        <a:xfrm>
          <a:off x="4966206" y="1428469"/>
          <a:ext cx="2289700" cy="974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0617"/>
              </a:lnTo>
              <a:lnTo>
                <a:pt x="2289700" y="900617"/>
              </a:lnTo>
              <a:lnTo>
                <a:pt x="2289700" y="97407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23E30-BCF1-4642-9C36-368C5B621DA4}">
      <dsp:nvSpPr>
        <dsp:cNvPr id="0" name=""/>
        <dsp:cNvSpPr/>
      </dsp:nvSpPr>
      <dsp:spPr>
        <a:xfrm>
          <a:off x="6241039" y="3837955"/>
          <a:ext cx="91440" cy="2306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6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E3D89-CD17-427B-8141-76BA74B06252}">
      <dsp:nvSpPr>
        <dsp:cNvPr id="0" name=""/>
        <dsp:cNvSpPr/>
      </dsp:nvSpPr>
      <dsp:spPr>
        <a:xfrm>
          <a:off x="5428672" y="2918355"/>
          <a:ext cx="858087" cy="218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860"/>
              </a:lnTo>
              <a:lnTo>
                <a:pt x="858087" y="144860"/>
              </a:lnTo>
              <a:lnTo>
                <a:pt x="858087" y="21831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1E2A7-99AA-4A48-A198-53AEE12AED22}">
      <dsp:nvSpPr>
        <dsp:cNvPr id="0" name=""/>
        <dsp:cNvSpPr/>
      </dsp:nvSpPr>
      <dsp:spPr>
        <a:xfrm>
          <a:off x="5271892" y="3837955"/>
          <a:ext cx="91440" cy="2306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6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28708-5AD7-454F-8B97-B9C50A6F39E0}">
      <dsp:nvSpPr>
        <dsp:cNvPr id="0" name=""/>
        <dsp:cNvSpPr/>
      </dsp:nvSpPr>
      <dsp:spPr>
        <a:xfrm>
          <a:off x="5317612" y="2918355"/>
          <a:ext cx="111059" cy="218317"/>
        </a:xfrm>
        <a:custGeom>
          <a:avLst/>
          <a:gdLst/>
          <a:ahLst/>
          <a:cxnLst/>
          <a:rect l="0" t="0" r="0" b="0"/>
          <a:pathLst>
            <a:path>
              <a:moveTo>
                <a:pt x="111059" y="0"/>
              </a:moveTo>
              <a:lnTo>
                <a:pt x="111059" y="144860"/>
              </a:lnTo>
              <a:lnTo>
                <a:pt x="0" y="144860"/>
              </a:lnTo>
              <a:lnTo>
                <a:pt x="0" y="21831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5BA68-3EE3-4B2D-BDFD-AF8A0F45D6A4}">
      <dsp:nvSpPr>
        <dsp:cNvPr id="0" name=""/>
        <dsp:cNvSpPr/>
      </dsp:nvSpPr>
      <dsp:spPr>
        <a:xfrm>
          <a:off x="4966206" y="1428469"/>
          <a:ext cx="462465" cy="986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2913"/>
              </a:lnTo>
              <a:lnTo>
                <a:pt x="462465" y="912913"/>
              </a:lnTo>
              <a:lnTo>
                <a:pt x="462465" y="98637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B91CE6-C84B-4D72-8D6C-0B1AA26DC0D3}">
      <dsp:nvSpPr>
        <dsp:cNvPr id="0" name=""/>
        <dsp:cNvSpPr/>
      </dsp:nvSpPr>
      <dsp:spPr>
        <a:xfrm>
          <a:off x="4277188" y="3837955"/>
          <a:ext cx="91440" cy="2306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6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6A1245-5917-42FD-84DA-23409F8CC7C4}">
      <dsp:nvSpPr>
        <dsp:cNvPr id="0" name=""/>
        <dsp:cNvSpPr/>
      </dsp:nvSpPr>
      <dsp:spPr>
        <a:xfrm>
          <a:off x="2373611" y="2906059"/>
          <a:ext cx="1949296" cy="230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156"/>
              </a:lnTo>
              <a:lnTo>
                <a:pt x="1949296" y="157156"/>
              </a:lnTo>
              <a:lnTo>
                <a:pt x="1949296" y="2306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EAFFD-8294-4210-872A-220D17A3C81B}">
      <dsp:nvSpPr>
        <dsp:cNvPr id="0" name=""/>
        <dsp:cNvSpPr/>
      </dsp:nvSpPr>
      <dsp:spPr>
        <a:xfrm>
          <a:off x="3282484" y="3837955"/>
          <a:ext cx="91440" cy="2306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6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86EE79-A811-42C6-A5D6-201D50F8F192}">
      <dsp:nvSpPr>
        <dsp:cNvPr id="0" name=""/>
        <dsp:cNvSpPr/>
      </dsp:nvSpPr>
      <dsp:spPr>
        <a:xfrm>
          <a:off x="2373611" y="2906059"/>
          <a:ext cx="954592" cy="230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156"/>
              </a:lnTo>
              <a:lnTo>
                <a:pt x="954592" y="157156"/>
              </a:lnTo>
              <a:lnTo>
                <a:pt x="954592" y="2306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8FBAA-B630-4E65-B227-B6DBF5232802}">
      <dsp:nvSpPr>
        <dsp:cNvPr id="0" name=""/>
        <dsp:cNvSpPr/>
      </dsp:nvSpPr>
      <dsp:spPr>
        <a:xfrm>
          <a:off x="2302335" y="3837955"/>
          <a:ext cx="91440" cy="2306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6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9AD9C6-9FBE-4456-B772-4720962338B5}">
      <dsp:nvSpPr>
        <dsp:cNvPr id="0" name=""/>
        <dsp:cNvSpPr/>
      </dsp:nvSpPr>
      <dsp:spPr>
        <a:xfrm>
          <a:off x="2302335" y="2906059"/>
          <a:ext cx="91440" cy="230613"/>
        </a:xfrm>
        <a:custGeom>
          <a:avLst/>
          <a:gdLst/>
          <a:ahLst/>
          <a:cxnLst/>
          <a:rect l="0" t="0" r="0" b="0"/>
          <a:pathLst>
            <a:path>
              <a:moveTo>
                <a:pt x="71276" y="0"/>
              </a:moveTo>
              <a:lnTo>
                <a:pt x="71276" y="157156"/>
              </a:lnTo>
              <a:lnTo>
                <a:pt x="45720" y="157156"/>
              </a:lnTo>
              <a:lnTo>
                <a:pt x="45720" y="2306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D6E9B4-77F3-444E-8FEC-EF4736D674C1}">
      <dsp:nvSpPr>
        <dsp:cNvPr id="0" name=""/>
        <dsp:cNvSpPr/>
      </dsp:nvSpPr>
      <dsp:spPr>
        <a:xfrm>
          <a:off x="1322185" y="3884409"/>
          <a:ext cx="91440" cy="2306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6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4E8F1D-61F9-48C8-B286-F91B912715ED}">
      <dsp:nvSpPr>
        <dsp:cNvPr id="0" name=""/>
        <dsp:cNvSpPr/>
      </dsp:nvSpPr>
      <dsp:spPr>
        <a:xfrm>
          <a:off x="1367905" y="2906059"/>
          <a:ext cx="1005705" cy="230613"/>
        </a:xfrm>
        <a:custGeom>
          <a:avLst/>
          <a:gdLst/>
          <a:ahLst/>
          <a:cxnLst/>
          <a:rect l="0" t="0" r="0" b="0"/>
          <a:pathLst>
            <a:path>
              <a:moveTo>
                <a:pt x="1005705" y="0"/>
              </a:moveTo>
              <a:lnTo>
                <a:pt x="1005705" y="157156"/>
              </a:lnTo>
              <a:lnTo>
                <a:pt x="0" y="157156"/>
              </a:lnTo>
              <a:lnTo>
                <a:pt x="0" y="2306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4BCE9C-60BA-4DF1-9D0A-5570480341C5}">
      <dsp:nvSpPr>
        <dsp:cNvPr id="0" name=""/>
        <dsp:cNvSpPr/>
      </dsp:nvSpPr>
      <dsp:spPr>
        <a:xfrm>
          <a:off x="353038" y="3884409"/>
          <a:ext cx="91440" cy="2306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6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F116B5-A7E6-4CEB-8965-E3B8EEDFD70A}">
      <dsp:nvSpPr>
        <dsp:cNvPr id="0" name=""/>
        <dsp:cNvSpPr/>
      </dsp:nvSpPr>
      <dsp:spPr>
        <a:xfrm>
          <a:off x="398758" y="2906059"/>
          <a:ext cx="1974853" cy="230613"/>
        </a:xfrm>
        <a:custGeom>
          <a:avLst/>
          <a:gdLst/>
          <a:ahLst/>
          <a:cxnLst/>
          <a:rect l="0" t="0" r="0" b="0"/>
          <a:pathLst>
            <a:path>
              <a:moveTo>
                <a:pt x="1974853" y="0"/>
              </a:moveTo>
              <a:lnTo>
                <a:pt x="1974853" y="157156"/>
              </a:lnTo>
              <a:lnTo>
                <a:pt x="0" y="157156"/>
              </a:lnTo>
              <a:lnTo>
                <a:pt x="0" y="2306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5DC57D-20F8-4DE0-ACE3-72AE5AE77E10}">
      <dsp:nvSpPr>
        <dsp:cNvPr id="0" name=""/>
        <dsp:cNvSpPr/>
      </dsp:nvSpPr>
      <dsp:spPr>
        <a:xfrm>
          <a:off x="2373611" y="1428469"/>
          <a:ext cx="2592594" cy="974074"/>
        </a:xfrm>
        <a:custGeom>
          <a:avLst/>
          <a:gdLst/>
          <a:ahLst/>
          <a:cxnLst/>
          <a:rect l="0" t="0" r="0" b="0"/>
          <a:pathLst>
            <a:path>
              <a:moveTo>
                <a:pt x="2592594" y="0"/>
              </a:moveTo>
              <a:lnTo>
                <a:pt x="2592594" y="900617"/>
              </a:lnTo>
              <a:lnTo>
                <a:pt x="0" y="900617"/>
              </a:lnTo>
              <a:lnTo>
                <a:pt x="0" y="97407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906F0-0C7D-4A3B-82C7-FC01FF3E4144}">
      <dsp:nvSpPr>
        <dsp:cNvPr id="0" name=""/>
        <dsp:cNvSpPr/>
      </dsp:nvSpPr>
      <dsp:spPr>
        <a:xfrm>
          <a:off x="4087713" y="347807"/>
          <a:ext cx="1756985" cy="1080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435D53-F626-4249-A2C7-D36CF73FFDFA}">
      <dsp:nvSpPr>
        <dsp:cNvPr id="0" name=""/>
        <dsp:cNvSpPr/>
      </dsp:nvSpPr>
      <dsp:spPr>
        <a:xfrm>
          <a:off x="4175818" y="431506"/>
          <a:ext cx="1756985" cy="1080661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Социальный блок программ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07469" y="463157"/>
        <a:ext cx="1693683" cy="1017359"/>
      </dsp:txXfrm>
    </dsp:sp>
    <dsp:sp modelId="{9106F0DA-C793-413F-AFA5-C76490A505CF}">
      <dsp:nvSpPr>
        <dsp:cNvPr id="0" name=""/>
        <dsp:cNvSpPr/>
      </dsp:nvSpPr>
      <dsp:spPr>
        <a:xfrm>
          <a:off x="1870714" y="2402543"/>
          <a:ext cx="1005795" cy="503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8AF6E-8E68-4A25-973C-44D77285DC7F}">
      <dsp:nvSpPr>
        <dsp:cNvPr id="0" name=""/>
        <dsp:cNvSpPr/>
      </dsp:nvSpPr>
      <dsp:spPr>
        <a:xfrm>
          <a:off x="1958818" y="2486242"/>
          <a:ext cx="1005795" cy="503516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образования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73565" y="2500989"/>
        <a:ext cx="976301" cy="474022"/>
      </dsp:txXfrm>
    </dsp:sp>
    <dsp:sp modelId="{D42D6C8C-C268-4A27-8365-6E2F4888AAC5}">
      <dsp:nvSpPr>
        <dsp:cNvPr id="0" name=""/>
        <dsp:cNvSpPr/>
      </dsp:nvSpPr>
      <dsp:spPr>
        <a:xfrm>
          <a:off x="2289" y="3136672"/>
          <a:ext cx="792938" cy="747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1E6EA1-32AE-4B9D-AAFF-2F222FCF89BB}">
      <dsp:nvSpPr>
        <dsp:cNvPr id="0" name=""/>
        <dsp:cNvSpPr/>
      </dsp:nvSpPr>
      <dsp:spPr>
        <a:xfrm>
          <a:off x="90393" y="3220371"/>
          <a:ext cx="792938" cy="747736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Оказание образовательных услуг в общеобразовательных учреждениях</a:t>
          </a:r>
          <a:endParaRPr lang="ru-RU" sz="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2293" y="3242271"/>
        <a:ext cx="749138" cy="703936"/>
      </dsp:txXfrm>
    </dsp:sp>
    <dsp:sp modelId="{6DB52D59-A84C-41C7-A3E4-15457D97E51D}">
      <dsp:nvSpPr>
        <dsp:cNvPr id="0" name=""/>
        <dsp:cNvSpPr/>
      </dsp:nvSpPr>
      <dsp:spPr>
        <a:xfrm>
          <a:off x="2289" y="4115022"/>
          <a:ext cx="792938" cy="503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F01C0-BEAF-487C-9F8B-A457FC507EC3}">
      <dsp:nvSpPr>
        <dsp:cNvPr id="0" name=""/>
        <dsp:cNvSpPr/>
      </dsp:nvSpPr>
      <dsp:spPr>
        <a:xfrm>
          <a:off x="90393" y="4198721"/>
          <a:ext cx="792938" cy="503516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 школ</a:t>
          </a:r>
          <a:endParaRPr lang="ru-RU" sz="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5140" y="4213468"/>
        <a:ext cx="763444" cy="474022"/>
      </dsp:txXfrm>
    </dsp:sp>
    <dsp:sp modelId="{F98B95C4-3B3F-437F-BAFE-30AC0FE17ED4}">
      <dsp:nvSpPr>
        <dsp:cNvPr id="0" name=""/>
        <dsp:cNvSpPr/>
      </dsp:nvSpPr>
      <dsp:spPr>
        <a:xfrm>
          <a:off x="971436" y="3136672"/>
          <a:ext cx="792938" cy="747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04EBBD-FE21-421B-A35F-634A0B0D2172}">
      <dsp:nvSpPr>
        <dsp:cNvPr id="0" name=""/>
        <dsp:cNvSpPr/>
      </dsp:nvSpPr>
      <dsp:spPr>
        <a:xfrm>
          <a:off x="1059540" y="3220371"/>
          <a:ext cx="792938" cy="747736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Дошкольное образование</a:t>
          </a:r>
          <a:endParaRPr lang="ru-RU" sz="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81440" y="3242271"/>
        <a:ext cx="749138" cy="703936"/>
      </dsp:txXfrm>
    </dsp:sp>
    <dsp:sp modelId="{79FF116D-EB4B-4102-9053-B53DB17C9E21}">
      <dsp:nvSpPr>
        <dsp:cNvPr id="0" name=""/>
        <dsp:cNvSpPr/>
      </dsp:nvSpPr>
      <dsp:spPr>
        <a:xfrm>
          <a:off x="971436" y="4115022"/>
          <a:ext cx="792938" cy="503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4AF25-AE4A-471C-8C3B-A419C544537B}">
      <dsp:nvSpPr>
        <dsp:cNvPr id="0" name=""/>
        <dsp:cNvSpPr/>
      </dsp:nvSpPr>
      <dsp:spPr>
        <a:xfrm>
          <a:off x="1059540" y="4198721"/>
          <a:ext cx="792938" cy="503516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детских садов</a:t>
          </a:r>
          <a:endParaRPr lang="ru-RU" sz="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74287" y="4213468"/>
        <a:ext cx="763444" cy="474022"/>
      </dsp:txXfrm>
    </dsp:sp>
    <dsp:sp modelId="{5FB219D7-7327-40ED-8F10-9BA8B736035E}">
      <dsp:nvSpPr>
        <dsp:cNvPr id="0" name=""/>
        <dsp:cNvSpPr/>
      </dsp:nvSpPr>
      <dsp:spPr>
        <a:xfrm>
          <a:off x="1940583" y="3136672"/>
          <a:ext cx="814942" cy="701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2A38C-6060-4E71-B0F7-60B43BAD722A}">
      <dsp:nvSpPr>
        <dsp:cNvPr id="0" name=""/>
        <dsp:cNvSpPr/>
      </dsp:nvSpPr>
      <dsp:spPr>
        <a:xfrm>
          <a:off x="2028688" y="3220371"/>
          <a:ext cx="814942" cy="70128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Дополнительное образование в сфере художественной творческой направленности</a:t>
          </a:r>
          <a:endParaRPr lang="ru-RU" sz="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49228" y="3240911"/>
        <a:ext cx="773862" cy="660202"/>
      </dsp:txXfrm>
    </dsp:sp>
    <dsp:sp modelId="{CA67ED85-2D13-4CF8-8BC4-264F5F8AE35A}">
      <dsp:nvSpPr>
        <dsp:cNvPr id="0" name=""/>
        <dsp:cNvSpPr/>
      </dsp:nvSpPr>
      <dsp:spPr>
        <a:xfrm>
          <a:off x="1951585" y="4068568"/>
          <a:ext cx="792938" cy="503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24871D-4EB4-42F9-8C0F-38859E6C7AD5}">
      <dsp:nvSpPr>
        <dsp:cNvPr id="0" name=""/>
        <dsp:cNvSpPr/>
      </dsp:nvSpPr>
      <dsp:spPr>
        <a:xfrm>
          <a:off x="2039690" y="4152267"/>
          <a:ext cx="792938" cy="503516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Детских дома творчества</a:t>
          </a:r>
          <a:endParaRPr lang="ru-RU" sz="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54437" y="4167014"/>
        <a:ext cx="763444" cy="474022"/>
      </dsp:txXfrm>
    </dsp:sp>
    <dsp:sp modelId="{917B2F66-35FA-4F28-B010-1E5B20ED44BF}">
      <dsp:nvSpPr>
        <dsp:cNvPr id="0" name=""/>
        <dsp:cNvSpPr/>
      </dsp:nvSpPr>
      <dsp:spPr>
        <a:xfrm>
          <a:off x="2931735" y="3136672"/>
          <a:ext cx="792938" cy="701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C8232-40EA-4A6F-8470-ABB07079C2B6}">
      <dsp:nvSpPr>
        <dsp:cNvPr id="0" name=""/>
        <dsp:cNvSpPr/>
      </dsp:nvSpPr>
      <dsp:spPr>
        <a:xfrm>
          <a:off x="3019839" y="3220371"/>
          <a:ext cx="792938" cy="70128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Дополнительное образование в сфере физической культуры и спорта</a:t>
          </a:r>
          <a:endParaRPr lang="ru-RU" sz="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40379" y="3240911"/>
        <a:ext cx="751858" cy="660202"/>
      </dsp:txXfrm>
    </dsp:sp>
    <dsp:sp modelId="{2DF111FF-39C9-448D-8EB2-D34147A569EC}">
      <dsp:nvSpPr>
        <dsp:cNvPr id="0" name=""/>
        <dsp:cNvSpPr/>
      </dsp:nvSpPr>
      <dsp:spPr>
        <a:xfrm>
          <a:off x="2931735" y="4068568"/>
          <a:ext cx="792938" cy="503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DAB27-0E87-4217-8EDF-A6BE33752E47}">
      <dsp:nvSpPr>
        <dsp:cNvPr id="0" name=""/>
        <dsp:cNvSpPr/>
      </dsp:nvSpPr>
      <dsp:spPr>
        <a:xfrm>
          <a:off x="3019839" y="4152267"/>
          <a:ext cx="792938" cy="503516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Детско-юношеских спортивных школы</a:t>
          </a:r>
          <a:endParaRPr lang="ru-RU" sz="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34586" y="4167014"/>
        <a:ext cx="763444" cy="474022"/>
      </dsp:txXfrm>
    </dsp:sp>
    <dsp:sp modelId="{F4F91BE9-69EC-4B89-BA07-F6B738A9D1B8}">
      <dsp:nvSpPr>
        <dsp:cNvPr id="0" name=""/>
        <dsp:cNvSpPr/>
      </dsp:nvSpPr>
      <dsp:spPr>
        <a:xfrm>
          <a:off x="3900882" y="3136672"/>
          <a:ext cx="844051" cy="701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1B139-55D9-4107-88DC-88A4DFB49E01}">
      <dsp:nvSpPr>
        <dsp:cNvPr id="0" name=""/>
        <dsp:cNvSpPr/>
      </dsp:nvSpPr>
      <dsp:spPr>
        <a:xfrm>
          <a:off x="3988986" y="3220371"/>
          <a:ext cx="844051" cy="70128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Дополнительное образование в сфере искусства</a:t>
          </a:r>
          <a:endParaRPr lang="ru-RU" sz="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9526" y="3240911"/>
        <a:ext cx="802971" cy="660202"/>
      </dsp:txXfrm>
    </dsp:sp>
    <dsp:sp modelId="{6AECFCD6-D44A-4F4F-861E-B7C0AF30617A}">
      <dsp:nvSpPr>
        <dsp:cNvPr id="0" name=""/>
        <dsp:cNvSpPr/>
      </dsp:nvSpPr>
      <dsp:spPr>
        <a:xfrm>
          <a:off x="3926439" y="4068568"/>
          <a:ext cx="792938" cy="503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55193-F5A9-40FC-BB13-FEB8FCBE2D70}">
      <dsp:nvSpPr>
        <dsp:cNvPr id="0" name=""/>
        <dsp:cNvSpPr/>
      </dsp:nvSpPr>
      <dsp:spPr>
        <a:xfrm>
          <a:off x="4014543" y="4152267"/>
          <a:ext cx="792938" cy="503516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Детских школы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искусств</a:t>
          </a:r>
          <a:endParaRPr lang="ru-RU" sz="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9290" y="4167014"/>
        <a:ext cx="763444" cy="474022"/>
      </dsp:txXfrm>
    </dsp:sp>
    <dsp:sp modelId="{C59D0E53-8457-44F4-ADC4-F4FCC4AAD6B0}">
      <dsp:nvSpPr>
        <dsp:cNvPr id="0" name=""/>
        <dsp:cNvSpPr/>
      </dsp:nvSpPr>
      <dsp:spPr>
        <a:xfrm>
          <a:off x="5032202" y="2414839"/>
          <a:ext cx="792938" cy="503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9C2A0-FD9E-4137-9C2B-286D86FDB822}">
      <dsp:nvSpPr>
        <dsp:cNvPr id="0" name=""/>
        <dsp:cNvSpPr/>
      </dsp:nvSpPr>
      <dsp:spPr>
        <a:xfrm>
          <a:off x="5120307" y="2498538"/>
          <a:ext cx="792938" cy="50351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культуры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35054" y="2513285"/>
        <a:ext cx="763444" cy="474022"/>
      </dsp:txXfrm>
    </dsp:sp>
    <dsp:sp modelId="{6F837987-DE5D-47AE-9FA4-D641DD4E5FEC}">
      <dsp:nvSpPr>
        <dsp:cNvPr id="0" name=""/>
        <dsp:cNvSpPr/>
      </dsp:nvSpPr>
      <dsp:spPr>
        <a:xfrm>
          <a:off x="4921142" y="3136672"/>
          <a:ext cx="792938" cy="701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57E70-39DB-4C4C-A275-46CE6E24828A}">
      <dsp:nvSpPr>
        <dsp:cNvPr id="0" name=""/>
        <dsp:cNvSpPr/>
      </dsp:nvSpPr>
      <dsp:spPr>
        <a:xfrm>
          <a:off x="5009247" y="3220371"/>
          <a:ext cx="792938" cy="701282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Оказание услуг в сфере культуры</a:t>
          </a:r>
          <a:endParaRPr lang="ru-RU" sz="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29787" y="3240911"/>
        <a:ext cx="751858" cy="660202"/>
      </dsp:txXfrm>
    </dsp:sp>
    <dsp:sp modelId="{5830C1A4-527C-499F-ACC2-815AA5E99D59}">
      <dsp:nvSpPr>
        <dsp:cNvPr id="0" name=""/>
        <dsp:cNvSpPr/>
      </dsp:nvSpPr>
      <dsp:spPr>
        <a:xfrm>
          <a:off x="4921142" y="4068568"/>
          <a:ext cx="792938" cy="503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F63B58-4A4B-4AF4-81F5-B3FCB92975E0}">
      <dsp:nvSpPr>
        <dsp:cNvPr id="0" name=""/>
        <dsp:cNvSpPr/>
      </dsp:nvSpPr>
      <dsp:spPr>
        <a:xfrm>
          <a:off x="5009247" y="4152267"/>
          <a:ext cx="792938" cy="503516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Межпоселенческий дом культуры</a:t>
          </a:r>
          <a:endParaRPr lang="ru-RU" sz="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23994" y="4167014"/>
        <a:ext cx="763444" cy="474022"/>
      </dsp:txXfrm>
    </dsp:sp>
    <dsp:sp modelId="{356A5CA8-F5D4-4141-A232-2B1E933F2269}">
      <dsp:nvSpPr>
        <dsp:cNvPr id="0" name=""/>
        <dsp:cNvSpPr/>
      </dsp:nvSpPr>
      <dsp:spPr>
        <a:xfrm>
          <a:off x="5890290" y="3136672"/>
          <a:ext cx="792938" cy="701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F12678-AEBB-42B1-B1F2-246FD8CA449B}">
      <dsp:nvSpPr>
        <dsp:cNvPr id="0" name=""/>
        <dsp:cNvSpPr/>
      </dsp:nvSpPr>
      <dsp:spPr>
        <a:xfrm>
          <a:off x="5978394" y="3220371"/>
          <a:ext cx="792938" cy="701282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Оказание библиотечных услуг</a:t>
          </a:r>
          <a:endParaRPr lang="ru-RU" sz="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98934" y="3240911"/>
        <a:ext cx="751858" cy="660202"/>
      </dsp:txXfrm>
    </dsp:sp>
    <dsp:sp modelId="{7415CC3C-FC91-49A3-ADB7-E590AE6CCB64}">
      <dsp:nvSpPr>
        <dsp:cNvPr id="0" name=""/>
        <dsp:cNvSpPr/>
      </dsp:nvSpPr>
      <dsp:spPr>
        <a:xfrm>
          <a:off x="5890290" y="4068568"/>
          <a:ext cx="792938" cy="503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355638-CDB6-4F3D-85AC-D268192A56C5}">
      <dsp:nvSpPr>
        <dsp:cNvPr id="0" name=""/>
        <dsp:cNvSpPr/>
      </dsp:nvSpPr>
      <dsp:spPr>
        <a:xfrm>
          <a:off x="5978394" y="4152267"/>
          <a:ext cx="792938" cy="503516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Межпоселенческая центральная библиотека</a:t>
          </a:r>
          <a:endParaRPr lang="ru-RU" sz="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93141" y="4167014"/>
        <a:ext cx="763444" cy="474022"/>
      </dsp:txXfrm>
    </dsp:sp>
    <dsp:sp modelId="{132EBB99-8D04-4FE1-8B1D-13F18E63D793}">
      <dsp:nvSpPr>
        <dsp:cNvPr id="0" name=""/>
        <dsp:cNvSpPr/>
      </dsp:nvSpPr>
      <dsp:spPr>
        <a:xfrm>
          <a:off x="6537956" y="2402543"/>
          <a:ext cx="1435901" cy="503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4B7AF-9191-4BD9-A3E0-8AF6766BE356}">
      <dsp:nvSpPr>
        <dsp:cNvPr id="0" name=""/>
        <dsp:cNvSpPr/>
      </dsp:nvSpPr>
      <dsp:spPr>
        <a:xfrm>
          <a:off x="6626060" y="2486242"/>
          <a:ext cx="1435901" cy="503516"/>
        </a:xfrm>
        <a:prstGeom prst="roundRect">
          <a:avLst>
            <a:gd name="adj" fmla="val 10000"/>
          </a:avLst>
        </a:prstGeom>
        <a:solidFill>
          <a:schemeClr val="accent5">
            <a:lumMod val="75000"/>
            <a:alpha val="89804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системы отдыха и оздоровления детей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40807" y="2500989"/>
        <a:ext cx="1406407" cy="474022"/>
      </dsp:txXfrm>
    </dsp:sp>
    <dsp:sp modelId="{663FEC9D-21C1-498D-AFBD-24E4EF69C7D3}">
      <dsp:nvSpPr>
        <dsp:cNvPr id="0" name=""/>
        <dsp:cNvSpPr/>
      </dsp:nvSpPr>
      <dsp:spPr>
        <a:xfrm>
          <a:off x="6876565" y="4038042"/>
          <a:ext cx="792938" cy="503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436FA3-88AC-4ECB-B341-6DC86199B6A5}">
      <dsp:nvSpPr>
        <dsp:cNvPr id="0" name=""/>
        <dsp:cNvSpPr/>
      </dsp:nvSpPr>
      <dsp:spPr>
        <a:xfrm>
          <a:off x="6964669" y="4121741"/>
          <a:ext cx="792938" cy="503516"/>
        </a:xfrm>
        <a:prstGeom prst="roundRect">
          <a:avLst>
            <a:gd name="adj" fmla="val 10000"/>
          </a:avLst>
        </a:prstGeom>
        <a:solidFill>
          <a:schemeClr val="accent5">
            <a:lumMod val="75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ДОЛ «Солнечный»</a:t>
          </a:r>
          <a:endParaRPr lang="ru-RU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79416" y="4136488"/>
        <a:ext cx="763444" cy="4740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BBDB4-22CE-4799-A4F9-1E9C25A33B0E}">
      <dsp:nvSpPr>
        <dsp:cNvPr id="0" name=""/>
        <dsp:cNvSpPr/>
      </dsp:nvSpPr>
      <dsp:spPr>
        <a:xfrm>
          <a:off x="1681982" y="203182"/>
          <a:ext cx="4032394" cy="140039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78AC84-8C1B-46AA-AEC2-B1F9B1A784DD}">
      <dsp:nvSpPr>
        <dsp:cNvPr id="0" name=""/>
        <dsp:cNvSpPr/>
      </dsp:nvSpPr>
      <dsp:spPr>
        <a:xfrm>
          <a:off x="3313695" y="3632280"/>
          <a:ext cx="781471" cy="500141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AEB4A-05D9-4443-A34F-015609D8C866}">
      <dsp:nvSpPr>
        <dsp:cNvPr id="0" name=""/>
        <dsp:cNvSpPr/>
      </dsp:nvSpPr>
      <dsp:spPr>
        <a:xfrm>
          <a:off x="1828898" y="4032394"/>
          <a:ext cx="3751064" cy="937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комплексных мер безопасности 1 397 </a:t>
          </a:r>
          <a:r>
            <a:rPr lang="ru-RU" sz="22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2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28898" y="4032394"/>
        <a:ext cx="3751064" cy="937766"/>
      </dsp:txXfrm>
    </dsp:sp>
    <dsp:sp modelId="{5AB4375E-7DEB-44CA-9285-AAF702EEFC40}">
      <dsp:nvSpPr>
        <dsp:cNvPr id="0" name=""/>
        <dsp:cNvSpPr/>
      </dsp:nvSpPr>
      <dsp:spPr>
        <a:xfrm>
          <a:off x="3148023" y="1711735"/>
          <a:ext cx="1406649" cy="14066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личной безопасности граждан 147 </a:t>
          </a:r>
          <a:r>
            <a:rPr lang="ru-RU" sz="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54022" y="1917734"/>
        <a:ext cx="994651" cy="994651"/>
      </dsp:txXfrm>
    </dsp:sp>
    <dsp:sp modelId="{0A0A6936-987D-4C4E-BC13-E619549CD771}">
      <dsp:nvSpPr>
        <dsp:cNvPr id="0" name=""/>
        <dsp:cNvSpPr/>
      </dsp:nvSpPr>
      <dsp:spPr>
        <a:xfrm>
          <a:off x="2141487" y="656436"/>
          <a:ext cx="1406649" cy="14066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Мероприятия по гражданской обороне 1 200 </a:t>
          </a:r>
          <a:r>
            <a:rPr lang="ru-RU" sz="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47486" y="862435"/>
        <a:ext cx="994651" cy="994651"/>
      </dsp:txXfrm>
    </dsp:sp>
    <dsp:sp modelId="{5688037D-FC4E-49A9-BE16-68646E6E0AA9}">
      <dsp:nvSpPr>
        <dsp:cNvPr id="0" name=""/>
        <dsp:cNvSpPr/>
      </dsp:nvSpPr>
      <dsp:spPr>
        <a:xfrm>
          <a:off x="3628459" y="288037"/>
          <a:ext cx="1406649" cy="14066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Противодействие экстремизму в районе 50 </a:t>
          </a:r>
          <a:r>
            <a:rPr lang="ru-RU" sz="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34458" y="494036"/>
        <a:ext cx="994651" cy="994651"/>
      </dsp:txXfrm>
    </dsp:sp>
    <dsp:sp modelId="{EDC1C91F-D818-44A2-B535-89D5E1F2B50A}">
      <dsp:nvSpPr>
        <dsp:cNvPr id="0" name=""/>
        <dsp:cNvSpPr/>
      </dsp:nvSpPr>
      <dsp:spPr>
        <a:xfrm>
          <a:off x="1540204" y="72010"/>
          <a:ext cx="4376241" cy="350099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4D6F3-A382-49D5-83E9-DAAC5F760709}">
      <dsp:nvSpPr>
        <dsp:cNvPr id="0" name=""/>
        <dsp:cNvSpPr/>
      </dsp:nvSpPr>
      <dsp:spPr>
        <a:xfrm rot="16200000">
          <a:off x="3190728" y="-84314"/>
          <a:ext cx="1217931" cy="138657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5CB5C8-029B-47F4-A2DE-EA6003EBA4FB}">
      <dsp:nvSpPr>
        <dsp:cNvPr id="0" name=""/>
        <dsp:cNvSpPr/>
      </dsp:nvSpPr>
      <dsp:spPr>
        <a:xfrm>
          <a:off x="431829" y="27004"/>
          <a:ext cx="2050280" cy="143512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Быстринское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Маритуйское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Портбайкальское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Утуликское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МО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1899" y="97074"/>
        <a:ext cx="1910140" cy="1294989"/>
      </dsp:txXfrm>
    </dsp:sp>
    <dsp:sp modelId="{25D0731C-CF66-49B6-8EF1-1B36E43DB88E}">
      <dsp:nvSpPr>
        <dsp:cNvPr id="0" name=""/>
        <dsp:cNvSpPr/>
      </dsp:nvSpPr>
      <dsp:spPr>
        <a:xfrm>
          <a:off x="2520239" y="243100"/>
          <a:ext cx="1491178" cy="1159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11,1898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3,8286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3,7009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1,6608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</dsp:txBody>
      <dsp:txXfrm>
        <a:off x="2520239" y="243100"/>
        <a:ext cx="1491178" cy="1159935"/>
      </dsp:txXfrm>
    </dsp:sp>
    <dsp:sp modelId="{F584C259-80D9-4640-BE60-706CA5C44F15}">
      <dsp:nvSpPr>
        <dsp:cNvPr id="0" name=""/>
        <dsp:cNvSpPr/>
      </dsp:nvSpPr>
      <dsp:spPr>
        <a:xfrm rot="5400000">
          <a:off x="2470644" y="3300058"/>
          <a:ext cx="1217931" cy="138657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0C56FA-D341-4A3F-9828-34F609A956C1}">
      <dsp:nvSpPr>
        <dsp:cNvPr id="0" name=""/>
        <dsp:cNvSpPr/>
      </dsp:nvSpPr>
      <dsp:spPr>
        <a:xfrm>
          <a:off x="2131729" y="1639128"/>
          <a:ext cx="2050280" cy="143512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Уровень бюджетной обеспеченности, до которого доводится  уровень бюджетной обеспеченности поселений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01799" y="1709198"/>
        <a:ext cx="1910140" cy="1294989"/>
      </dsp:txXfrm>
    </dsp:sp>
    <dsp:sp modelId="{A4DE3F7F-14F2-4DC7-B3C0-41065A000B0D}">
      <dsp:nvSpPr>
        <dsp:cNvPr id="0" name=""/>
        <dsp:cNvSpPr/>
      </dsp:nvSpPr>
      <dsp:spPr>
        <a:xfrm>
          <a:off x="4182009" y="1776000"/>
          <a:ext cx="1491178" cy="1159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1,5667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82009" y="1776000"/>
        <a:ext cx="1491178" cy="1159935"/>
      </dsp:txXfrm>
    </dsp:sp>
    <dsp:sp modelId="{2834D2F4-8BBC-4252-A571-455D3B90E07A}">
      <dsp:nvSpPr>
        <dsp:cNvPr id="0" name=""/>
        <dsp:cNvSpPr/>
      </dsp:nvSpPr>
      <dsp:spPr>
        <a:xfrm>
          <a:off x="3831629" y="3251252"/>
          <a:ext cx="2050280" cy="143512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Новоснежнинское МО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Байкальское МО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Слюдянское МО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Култукское МО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01699" y="3321322"/>
        <a:ext cx="1910140" cy="1294989"/>
      </dsp:txXfrm>
    </dsp:sp>
    <dsp:sp modelId="{DC7EECD1-83F0-44EA-A42C-6B6BD68AA021}">
      <dsp:nvSpPr>
        <dsp:cNvPr id="0" name=""/>
        <dsp:cNvSpPr/>
      </dsp:nvSpPr>
      <dsp:spPr>
        <a:xfrm>
          <a:off x="5881910" y="3388125"/>
          <a:ext cx="1491178" cy="1159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0,9103</a:t>
          </a:r>
          <a:endParaRPr lang="ru-RU" sz="1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1,3186</a:t>
          </a:r>
          <a:endParaRPr lang="ru-RU" sz="1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1,4357</a:t>
          </a:r>
          <a:endParaRPr lang="ru-RU" sz="1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1,4567</a:t>
          </a:r>
          <a:endParaRPr lang="ru-RU" sz="1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81910" y="3388125"/>
        <a:ext cx="1491178" cy="11599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6E4BB-2771-4532-8541-F3DF84C9C53C}">
      <dsp:nvSpPr>
        <dsp:cNvPr id="0" name=""/>
        <dsp:cNvSpPr/>
      </dsp:nvSpPr>
      <dsp:spPr>
        <a:xfrm>
          <a:off x="0" y="-40042"/>
          <a:ext cx="3384376" cy="353646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Собственные доходы   257 300 </a:t>
          </a:r>
          <a:r>
            <a:rPr lang="ru-RU" sz="13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3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3789" y="225192"/>
        <a:ext cx="1776797" cy="601199"/>
      </dsp:txXfrm>
    </dsp:sp>
    <dsp:sp modelId="{AC1D4071-AC8D-4A34-A43B-34A8A3504522}">
      <dsp:nvSpPr>
        <dsp:cNvPr id="0" name=""/>
        <dsp:cNvSpPr/>
      </dsp:nvSpPr>
      <dsp:spPr>
        <a:xfrm>
          <a:off x="423046" y="882097"/>
          <a:ext cx="2538282" cy="253828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Дотация на выравнивание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12 865 </a:t>
          </a:r>
          <a:r>
            <a:rPr lang="ru-RU" sz="13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3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4769" y="1516668"/>
        <a:ext cx="1794836" cy="126914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6E4BB-2771-4532-8541-F3DF84C9C53C}">
      <dsp:nvSpPr>
        <dsp:cNvPr id="0" name=""/>
        <dsp:cNvSpPr/>
      </dsp:nvSpPr>
      <dsp:spPr>
        <a:xfrm>
          <a:off x="0" y="-20531"/>
          <a:ext cx="2952328" cy="3112107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Собственные доходы   159 147 </a:t>
          </a:r>
          <a:r>
            <a:rPr lang="ru-RU" sz="11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1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1177" y="212876"/>
        <a:ext cx="1549972" cy="529058"/>
      </dsp:txXfrm>
    </dsp:sp>
    <dsp:sp modelId="{AC1D4071-AC8D-4A34-A43B-34A8A3504522}">
      <dsp:nvSpPr>
        <dsp:cNvPr id="0" name=""/>
        <dsp:cNvSpPr/>
      </dsp:nvSpPr>
      <dsp:spPr>
        <a:xfrm>
          <a:off x="216025" y="676476"/>
          <a:ext cx="2520276" cy="2456174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Дотация на выравнивание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11 936 </a:t>
          </a:r>
          <a:r>
            <a:rPr lang="ru-RU" sz="11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1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111" y="1290520"/>
        <a:ext cx="1782104" cy="1228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diagrams.loki3.com/TabbedArc+Icon">
  <dgm:title val="Дуга из ярлычков"/>
  <dgm:desc val="Служит для отображения набора связанных элементов, расположенных дугой над общей областью. Лучше всего подходит для размещения небольшого количества текста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0.14563</cdr:x>
      <cdr:y>0.03226</cdr:y>
    </cdr:from>
    <cdr:to>
      <cdr:x>0.21755</cdr:x>
      <cdr:y>0.09036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31640" y="144016"/>
          <a:ext cx="657636" cy="259387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770</a:t>
          </a:r>
          <a:r>
            <a:rPr lang="ru-RU" sz="11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125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0.33463</cdr:x>
      <cdr:y>0.14516</cdr:y>
    </cdr:from>
    <cdr:to>
      <cdr:x>0.40481</cdr:x>
      <cdr:y>0.20326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059832" y="648072"/>
          <a:ext cx="641726" cy="259387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Times New Roman" panose="02020603050405020304" pitchFamily="18" charset="0"/>
              <a:cs typeface="Times New Roman" panose="02020603050405020304" pitchFamily="18" charset="0"/>
            </a:rPr>
            <a:t>630</a:t>
          </a:r>
          <a:r>
            <a:rPr lang="ru-RU" sz="1100" baseline="0">
              <a:latin typeface="Times New Roman" panose="02020603050405020304" pitchFamily="18" charset="0"/>
              <a:cs typeface="Times New Roman" panose="02020603050405020304" pitchFamily="18" charset="0"/>
            </a:rPr>
            <a:t> 594</a:t>
          </a:r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0.47638</cdr:x>
      <cdr:y>0.20968</cdr:y>
    </cdr:from>
    <cdr:to>
      <cdr:x>0.55355</cdr:x>
      <cdr:y>0.26778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355976" y="936104"/>
          <a:ext cx="705643" cy="259387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Times New Roman" panose="02020603050405020304" pitchFamily="18" charset="0"/>
              <a:cs typeface="Times New Roman" panose="02020603050405020304" pitchFamily="18" charset="0"/>
            </a:rPr>
            <a:t>564</a:t>
          </a:r>
          <a:r>
            <a:rPr lang="ru-RU" sz="1100" baseline="0">
              <a:latin typeface="Times New Roman" panose="02020603050405020304" pitchFamily="18" charset="0"/>
              <a:cs typeface="Times New Roman" panose="02020603050405020304" pitchFamily="18" charset="0"/>
            </a:rPr>
            <a:t> 942</a:t>
          </a:r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0.63387</cdr:x>
      <cdr:y>0.17742</cdr:y>
    </cdr:from>
    <cdr:to>
      <cdr:x>0.70971</cdr:x>
      <cdr:y>0.23533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796136" y="792088"/>
          <a:ext cx="693481" cy="258539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Times New Roman" panose="02020603050405020304" pitchFamily="18" charset="0"/>
              <a:cs typeface="Times New Roman" panose="02020603050405020304" pitchFamily="18" charset="0"/>
            </a:rPr>
            <a:t>592</a:t>
          </a:r>
          <a:r>
            <a:rPr lang="ru-RU" sz="1100" baseline="0">
              <a:latin typeface="Times New Roman" panose="02020603050405020304" pitchFamily="18" charset="0"/>
              <a:cs typeface="Times New Roman" panose="02020603050405020304" pitchFamily="18" charset="0"/>
            </a:rPr>
            <a:t> 056</a:t>
          </a:r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0.79137</cdr:x>
      <cdr:y>0.14516</cdr:y>
    </cdr:from>
    <cdr:to>
      <cdr:x>0.86197</cdr:x>
      <cdr:y>0.20326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236296" y="648072"/>
          <a:ext cx="645567" cy="259387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Times New Roman" panose="02020603050405020304" pitchFamily="18" charset="0"/>
              <a:cs typeface="Times New Roman" panose="02020603050405020304" pitchFamily="18" charset="0"/>
            </a:rPr>
            <a:t>627</a:t>
          </a:r>
          <a:r>
            <a:rPr lang="ru-RU" sz="1100" baseline="0">
              <a:latin typeface="Times New Roman" panose="02020603050405020304" pitchFamily="18" charset="0"/>
              <a:cs typeface="Times New Roman" panose="02020603050405020304" pitchFamily="18" charset="0"/>
            </a:rPr>
            <a:t> 696</a:t>
          </a:r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0.16925</cdr:x>
      <cdr:y>0.46774</cdr:y>
    </cdr:from>
    <cdr:to>
      <cdr:x>0.32727</cdr:x>
      <cdr:y>0.56457</cdr:y>
    </cdr:to>
    <cdr:sp macro="" textlink="">
      <cdr:nvSpPr>
        <cdr:cNvPr id="10" name="Стрелка вправо 9"/>
        <cdr:cNvSpPr/>
      </cdr:nvSpPr>
      <cdr:spPr>
        <a:xfrm xmlns:a="http://schemas.openxmlformats.org/drawingml/2006/main">
          <a:off x="1547664" y="2088232"/>
          <a:ext cx="1444934" cy="432297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ru-RU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-117</a:t>
          </a:r>
          <a:r>
            <a:rPr lang="ru-RU" b="1" baseline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521</a:t>
          </a:r>
          <a:endParaRPr lang="ru-R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0.185</cdr:x>
      <cdr:y>0.62903</cdr:y>
    </cdr:from>
    <cdr:to>
      <cdr:x>0.30803</cdr:x>
      <cdr:y>0.71471</cdr:y>
    </cdr:to>
    <cdr:sp macro="" textlink="">
      <cdr:nvSpPr>
        <cdr:cNvPr id="11" name="Стрелка вправо 10"/>
        <cdr:cNvSpPr/>
      </cdr:nvSpPr>
      <cdr:spPr>
        <a:xfrm xmlns:a="http://schemas.openxmlformats.org/drawingml/2006/main">
          <a:off x="1691680" y="2808312"/>
          <a:ext cx="1124986" cy="382518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0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3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>
              <a:latin typeface="Times New Roman" panose="02020603050405020304" pitchFamily="18" charset="0"/>
              <a:cs typeface="Times New Roman" panose="02020603050405020304" pitchFamily="18" charset="0"/>
            </a:rPr>
            <a:t>-22</a:t>
          </a:r>
          <a:r>
            <a:rPr lang="ru-RU" b="1" baseline="0">
              <a:latin typeface="Times New Roman" panose="02020603050405020304" pitchFamily="18" charset="0"/>
              <a:cs typeface="Times New Roman" panose="02020603050405020304" pitchFamily="18" charset="0"/>
            </a:rPr>
            <a:t> 010</a:t>
          </a:r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0.35038</cdr:x>
      <cdr:y>0.51613</cdr:y>
    </cdr:from>
    <cdr:to>
      <cdr:x>0.49582</cdr:x>
      <cdr:y>0.61297</cdr:y>
    </cdr:to>
    <cdr:sp macro="" textlink="">
      <cdr:nvSpPr>
        <cdr:cNvPr id="13" name="Стрелка вправо 12"/>
        <cdr:cNvSpPr/>
      </cdr:nvSpPr>
      <cdr:spPr>
        <a:xfrm xmlns:a="http://schemas.openxmlformats.org/drawingml/2006/main">
          <a:off x="3203848" y="2304256"/>
          <a:ext cx="1329904" cy="43234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>
              <a:latin typeface="Times New Roman" panose="02020603050405020304" pitchFamily="18" charset="0"/>
              <a:cs typeface="Times New Roman" panose="02020603050405020304" pitchFamily="18" charset="0"/>
            </a:rPr>
            <a:t>-43</a:t>
          </a:r>
          <a:r>
            <a:rPr lang="ru-RU" b="1" baseline="0">
              <a:latin typeface="Times New Roman" panose="02020603050405020304" pitchFamily="18" charset="0"/>
              <a:cs typeface="Times New Roman" panose="02020603050405020304" pitchFamily="18" charset="0"/>
            </a:rPr>
            <a:t> 672</a:t>
          </a:r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0.50787</cdr:x>
      <cdr:y>0.51613</cdr:y>
    </cdr:from>
    <cdr:to>
      <cdr:x>0.65331</cdr:x>
      <cdr:y>0.61296</cdr:y>
    </cdr:to>
    <cdr:sp macro="" textlink="">
      <cdr:nvSpPr>
        <cdr:cNvPr id="14" name="Стрелка вправо 13"/>
        <cdr:cNvSpPr/>
      </cdr:nvSpPr>
      <cdr:spPr>
        <a:xfrm xmlns:a="http://schemas.openxmlformats.org/drawingml/2006/main">
          <a:off x="4644008" y="2304256"/>
          <a:ext cx="1329904" cy="432297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>
              <a:latin typeface="Times New Roman" panose="02020603050405020304" pitchFamily="18" charset="0"/>
              <a:cs typeface="Times New Roman" panose="02020603050405020304" pitchFamily="18" charset="0"/>
            </a:rPr>
            <a:t>+19</a:t>
          </a:r>
          <a:r>
            <a:rPr lang="ru-RU" b="1" baseline="0">
              <a:latin typeface="Times New Roman" panose="02020603050405020304" pitchFamily="18" charset="0"/>
              <a:cs typeface="Times New Roman" panose="02020603050405020304" pitchFamily="18" charset="0"/>
            </a:rPr>
            <a:t> 548</a:t>
          </a:r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0.67325</cdr:x>
      <cdr:y>0.5</cdr:y>
    </cdr:from>
    <cdr:to>
      <cdr:x>0.81869</cdr:x>
      <cdr:y>0.59683</cdr:y>
    </cdr:to>
    <cdr:sp macro="" textlink="">
      <cdr:nvSpPr>
        <cdr:cNvPr id="15" name="Стрелка вправо 14"/>
        <cdr:cNvSpPr/>
      </cdr:nvSpPr>
      <cdr:spPr>
        <a:xfrm xmlns:a="http://schemas.openxmlformats.org/drawingml/2006/main">
          <a:off x="6156176" y="2232248"/>
          <a:ext cx="1329903" cy="432297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>
              <a:latin typeface="Times New Roman" panose="02020603050405020304" pitchFamily="18" charset="0"/>
              <a:cs typeface="Times New Roman" panose="02020603050405020304" pitchFamily="18" charset="0"/>
            </a:rPr>
            <a:t>+28</a:t>
          </a:r>
          <a:r>
            <a:rPr lang="ru-RU" b="1" baseline="0">
              <a:latin typeface="Times New Roman" panose="02020603050405020304" pitchFamily="18" charset="0"/>
              <a:cs typeface="Times New Roman" panose="02020603050405020304" pitchFamily="18" charset="0"/>
            </a:rPr>
            <a:t> 242</a:t>
          </a:r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0.35825</cdr:x>
      <cdr:y>0.62903</cdr:y>
    </cdr:from>
    <cdr:to>
      <cdr:x>0.48128</cdr:x>
      <cdr:y>0.71471</cdr:y>
    </cdr:to>
    <cdr:sp macro="" textlink="">
      <cdr:nvSpPr>
        <cdr:cNvPr id="16" name="Стрелка вправо 15"/>
        <cdr:cNvSpPr/>
      </cdr:nvSpPr>
      <cdr:spPr>
        <a:xfrm xmlns:a="http://schemas.openxmlformats.org/drawingml/2006/main">
          <a:off x="3275856" y="2808312"/>
          <a:ext cx="1124987" cy="382518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0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3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>
              <a:latin typeface="Times New Roman" panose="02020603050405020304" pitchFamily="18" charset="0"/>
              <a:cs typeface="Times New Roman" panose="02020603050405020304" pitchFamily="18" charset="0"/>
            </a:rPr>
            <a:t>-21</a:t>
          </a:r>
          <a:r>
            <a:rPr lang="ru-RU" b="1" baseline="0">
              <a:latin typeface="Times New Roman" panose="02020603050405020304" pitchFamily="18" charset="0"/>
              <a:cs typeface="Times New Roman" panose="02020603050405020304" pitchFamily="18" charset="0"/>
            </a:rPr>
            <a:t> 980</a:t>
          </a:r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0.51575</cdr:x>
      <cdr:y>0.62903</cdr:y>
    </cdr:from>
    <cdr:to>
      <cdr:x>0.63878</cdr:x>
      <cdr:y>0.71471</cdr:y>
    </cdr:to>
    <cdr:sp macro="" textlink="">
      <cdr:nvSpPr>
        <cdr:cNvPr id="17" name="Стрелка вправо 16"/>
        <cdr:cNvSpPr/>
      </cdr:nvSpPr>
      <cdr:spPr>
        <a:xfrm xmlns:a="http://schemas.openxmlformats.org/drawingml/2006/main">
          <a:off x="4716016" y="2808312"/>
          <a:ext cx="1124986" cy="382518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0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3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>
              <a:latin typeface="Times New Roman" panose="02020603050405020304" pitchFamily="18" charset="0"/>
              <a:cs typeface="Times New Roman" panose="02020603050405020304" pitchFamily="18" charset="0"/>
            </a:rPr>
            <a:t>+7</a:t>
          </a:r>
          <a:r>
            <a:rPr lang="ru-RU" b="1" baseline="0">
              <a:latin typeface="Times New Roman" panose="02020603050405020304" pitchFamily="18" charset="0"/>
              <a:cs typeface="Times New Roman" panose="02020603050405020304" pitchFamily="18" charset="0"/>
            </a:rPr>
            <a:t> 566</a:t>
          </a:r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0.68112</cdr:x>
      <cdr:y>0.62903</cdr:y>
    </cdr:from>
    <cdr:to>
      <cdr:x>0.80415</cdr:x>
      <cdr:y>0.71471</cdr:y>
    </cdr:to>
    <cdr:sp macro="" textlink="">
      <cdr:nvSpPr>
        <cdr:cNvPr id="18" name="Стрелка вправо 17"/>
        <cdr:cNvSpPr/>
      </cdr:nvSpPr>
      <cdr:spPr>
        <a:xfrm xmlns:a="http://schemas.openxmlformats.org/drawingml/2006/main">
          <a:off x="6228184" y="2808312"/>
          <a:ext cx="1124986" cy="382518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0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3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>
              <a:latin typeface="Times New Roman" panose="02020603050405020304" pitchFamily="18" charset="0"/>
              <a:cs typeface="Times New Roman" panose="02020603050405020304" pitchFamily="18" charset="0"/>
            </a:rPr>
            <a:t>+7</a:t>
          </a:r>
          <a:r>
            <a:rPr lang="ru-RU" b="1" baseline="0">
              <a:latin typeface="Times New Roman" panose="02020603050405020304" pitchFamily="18" charset="0"/>
              <a:cs typeface="Times New Roman" panose="02020603050405020304" pitchFamily="18" charset="0"/>
            </a:rPr>
            <a:t> 398</a:t>
          </a:r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0.35038</cdr:x>
      <cdr:y>0.24194</cdr:y>
    </cdr:from>
    <cdr:to>
      <cdr:x>0.49315</cdr:x>
      <cdr:y>0.29597</cdr:y>
    </cdr:to>
    <cdr:cxnSp macro="">
      <cdr:nvCxnSpPr>
        <cdr:cNvPr id="30" name="Прямая со стрелкой 29"/>
        <cdr:cNvCxnSpPr>
          <a:endCxn xmlns:a="http://schemas.openxmlformats.org/drawingml/2006/main" id="32" idx="3"/>
        </cdr:cNvCxnSpPr>
      </cdr:nvCxnSpPr>
      <cdr:spPr>
        <a:xfrm xmlns:a="http://schemas.openxmlformats.org/drawingml/2006/main">
          <a:off x="3203848" y="1080120"/>
          <a:ext cx="1305482" cy="24123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0.39763</cdr:x>
      <cdr:y>0.27419</cdr:y>
    </cdr:from>
    <cdr:to>
      <cdr:x>0.49315</cdr:x>
      <cdr:y>0.31774</cdr:y>
    </cdr:to>
    <cdr:sp macro="" textlink="">
      <cdr:nvSpPr>
        <cdr:cNvPr id="32" name="TextBox 6"/>
        <cdr:cNvSpPr txBox="1"/>
      </cdr:nvSpPr>
      <cdr:spPr>
        <a:xfrm xmlns:a="http://schemas.openxmlformats.org/drawingml/2006/main">
          <a:off x="3635896" y="1224136"/>
          <a:ext cx="873434" cy="1944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b="1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000" b="1" dirty="0">
              <a:latin typeface="Times New Roman" panose="02020603050405020304" pitchFamily="18" charset="0"/>
              <a:cs typeface="Times New Roman" panose="02020603050405020304" pitchFamily="18" charset="0"/>
            </a:rPr>
            <a:t>10,4%</a:t>
          </a:r>
        </a:p>
      </cdr:txBody>
    </cdr:sp>
  </cdr:relSizeAnchor>
  <cdr:relSizeAnchor xmlns:cdr="http://schemas.openxmlformats.org/drawingml/2006/chartDrawing">
    <cdr:from>
      <cdr:x>0.52362</cdr:x>
      <cdr:y>0.27419</cdr:y>
    </cdr:from>
    <cdr:to>
      <cdr:x>0.65805</cdr:x>
      <cdr:y>0.29764</cdr:y>
    </cdr:to>
    <cdr:cxnSp macro="">
      <cdr:nvCxnSpPr>
        <cdr:cNvPr id="33" name="Прямая со стрелкой 32"/>
        <cdr:cNvCxnSpPr/>
      </cdr:nvCxnSpPr>
      <cdr:spPr>
        <a:xfrm xmlns:a="http://schemas.openxmlformats.org/drawingml/2006/main" flipV="1">
          <a:off x="4788024" y="1224136"/>
          <a:ext cx="1229228" cy="10469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0.55512</cdr:x>
      <cdr:y>0.29032</cdr:y>
    </cdr:from>
    <cdr:to>
      <cdr:x>0.62863</cdr:x>
      <cdr:y>0.3361</cdr:y>
    </cdr:to>
    <cdr:sp macro="" textlink="">
      <cdr:nvSpPr>
        <cdr:cNvPr id="35" name="TextBox 6"/>
        <cdr:cNvSpPr txBox="1"/>
      </cdr:nvSpPr>
      <cdr:spPr>
        <a:xfrm xmlns:a="http://schemas.openxmlformats.org/drawingml/2006/main">
          <a:off x="5076056" y="1296144"/>
          <a:ext cx="672176" cy="2043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>
              <a:latin typeface="Times New Roman" panose="02020603050405020304" pitchFamily="18" charset="0"/>
              <a:cs typeface="Times New Roman" panose="02020603050405020304" pitchFamily="18" charset="0"/>
            </a:rPr>
            <a:t>+4,8%</a:t>
          </a:r>
        </a:p>
      </cdr:txBody>
    </cdr:sp>
  </cdr:relSizeAnchor>
  <cdr:relSizeAnchor xmlns:cdr="http://schemas.openxmlformats.org/drawingml/2006/chartDrawing">
    <cdr:from>
      <cdr:x>0.69687</cdr:x>
      <cdr:y>0.24194</cdr:y>
    </cdr:from>
    <cdr:to>
      <cdr:x>0.83366</cdr:x>
      <cdr:y>0.27209</cdr:y>
    </cdr:to>
    <cdr:cxnSp macro="">
      <cdr:nvCxnSpPr>
        <cdr:cNvPr id="36" name="Прямая со стрелкой 35"/>
        <cdr:cNvCxnSpPr/>
      </cdr:nvCxnSpPr>
      <cdr:spPr>
        <a:xfrm xmlns:a="http://schemas.openxmlformats.org/drawingml/2006/main" flipV="1">
          <a:off x="6372200" y="1080120"/>
          <a:ext cx="1250807" cy="13460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0.72837</cdr:x>
      <cdr:y>0.25806</cdr:y>
    </cdr:from>
    <cdr:to>
      <cdr:x>0.79362</cdr:x>
      <cdr:y>0.29547</cdr:y>
    </cdr:to>
    <cdr:sp macro="" textlink="">
      <cdr:nvSpPr>
        <cdr:cNvPr id="39" name="TextBox 6"/>
        <cdr:cNvSpPr txBox="1"/>
      </cdr:nvSpPr>
      <cdr:spPr>
        <a:xfrm xmlns:a="http://schemas.openxmlformats.org/drawingml/2006/main">
          <a:off x="6660232" y="1152128"/>
          <a:ext cx="596646" cy="1670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>
              <a:latin typeface="Times New Roman" panose="02020603050405020304" pitchFamily="18" charset="0"/>
              <a:cs typeface="Times New Roman" panose="02020603050405020304" pitchFamily="18" charset="0"/>
            </a:rPr>
            <a:t>+6%</a:t>
          </a:r>
        </a:p>
      </cdr:txBody>
    </cdr:sp>
  </cdr:relSizeAnchor>
  <cdr:relSizeAnchor xmlns:cdr="http://schemas.openxmlformats.org/drawingml/2006/chartDrawing">
    <cdr:from>
      <cdr:x>0.185</cdr:x>
      <cdr:y>0.1129</cdr:y>
    </cdr:from>
    <cdr:to>
      <cdr:x>0.32887</cdr:x>
      <cdr:y>0.2402</cdr:y>
    </cdr:to>
    <cdr:cxnSp macro="">
      <cdr:nvCxnSpPr>
        <cdr:cNvPr id="47" name="Прямая со стрелкой 46"/>
        <cdr:cNvCxnSpPr/>
      </cdr:nvCxnSpPr>
      <cdr:spPr>
        <a:xfrm xmlns:a="http://schemas.openxmlformats.org/drawingml/2006/main">
          <a:off x="1691680" y="504056"/>
          <a:ext cx="1315547" cy="56833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0.2165</cdr:x>
      <cdr:y>0.17742</cdr:y>
    </cdr:from>
    <cdr:to>
      <cdr:x>0.30534</cdr:x>
      <cdr:y>0.21168</cdr:y>
    </cdr:to>
    <cdr:sp macro="" textlink="">
      <cdr:nvSpPr>
        <cdr:cNvPr id="50" name="TextBox 6"/>
        <cdr:cNvSpPr txBox="1"/>
      </cdr:nvSpPr>
      <cdr:spPr>
        <a:xfrm xmlns:a="http://schemas.openxmlformats.org/drawingml/2006/main">
          <a:off x="1979712" y="792088"/>
          <a:ext cx="812353" cy="1529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>
              <a:latin typeface="Times New Roman" panose="02020603050405020304" pitchFamily="18" charset="0"/>
              <a:cs typeface="Times New Roman" panose="02020603050405020304" pitchFamily="18" charset="0"/>
            </a:rPr>
            <a:t>-18,1%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0.09051</cdr:x>
      <cdr:y>0.10938</cdr:y>
    </cdr:from>
    <cdr:to>
      <cdr:x>0.14563</cdr:x>
      <cdr:y>0.84375</cdr:y>
    </cdr:to>
    <cdr:sp macro="" textlink="">
      <cdr:nvSpPr>
        <cdr:cNvPr id="2" name="Левая фигурная скобка 1"/>
        <cdr:cNvSpPr/>
      </cdr:nvSpPr>
      <cdr:spPr>
        <a:xfrm xmlns:a="http://schemas.openxmlformats.org/drawingml/2006/main">
          <a:off x="827584" y="504057"/>
          <a:ext cx="504056" cy="3384376"/>
        </a:xfrm>
        <a:prstGeom xmlns:a="http://schemas.openxmlformats.org/drawingml/2006/main" prst="leftBrace">
          <a:avLst>
            <a:gd name="adj1" fmla="val 73293"/>
            <a:gd name="adj2" fmla="val 50000"/>
          </a:avLst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002">
          <a:schemeClr val="lt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0.0005</cdr:x>
      <cdr:y>0.38935</cdr:y>
    </cdr:from>
    <cdr:to>
      <cdr:x>0.08712</cdr:x>
      <cdr:y>0.45497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58" y="2232248"/>
          <a:ext cx="792088" cy="376212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147 464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0.11413</cdr:x>
      <cdr:y>0.32813</cdr:y>
    </cdr:from>
    <cdr:to>
      <cdr:x>0.15452</cdr:x>
      <cdr:y>0.63365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1043608" y="1512168"/>
          <a:ext cx="369332" cy="140800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vert270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200" b="1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Норматив 35,79%</a:t>
          </a:r>
          <a:endParaRPr lang="ru-RU" sz="1200" b="1" cap="none" spc="0" dirty="0">
            <a:ln w="1905"/>
            <a:solidFill>
              <a:srgbClr val="FF0000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0.22438</cdr:x>
      <cdr:y>0.20313</cdr:y>
    </cdr:from>
    <cdr:to>
      <cdr:x>0.2795</cdr:x>
      <cdr:y>0.82813</cdr:y>
    </cdr:to>
    <cdr:sp macro="" textlink="">
      <cdr:nvSpPr>
        <cdr:cNvPr id="7" name="Правая фигурная скобка 6"/>
        <cdr:cNvSpPr/>
      </cdr:nvSpPr>
      <cdr:spPr>
        <a:xfrm xmlns:a="http://schemas.openxmlformats.org/drawingml/2006/main">
          <a:off x="2051720" y="936104"/>
          <a:ext cx="504056" cy="2880320"/>
        </a:xfrm>
        <a:prstGeom xmlns:a="http://schemas.openxmlformats.org/drawingml/2006/main" prst="rightBrace">
          <a:avLst>
            <a:gd name="adj1" fmla="val 134062"/>
            <a:gd name="adj2" fmla="val 50000"/>
          </a:avLst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002">
          <a:schemeClr val="lt2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0.2165</cdr:x>
      <cdr:y>0.34375</cdr:y>
    </cdr:from>
    <cdr:to>
      <cdr:x>0.25689</cdr:x>
      <cdr:y>0.64927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1979712" y="1584176"/>
          <a:ext cx="369332" cy="140800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vert" wrap="non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Норматив 31,25%</a:t>
          </a:r>
          <a:endParaRPr lang="ru-RU" sz="1200" b="1" cap="none" spc="0" dirty="0">
            <a:ln w="1905"/>
            <a:solidFill>
              <a:srgbClr val="FF0000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0.185</cdr:x>
      <cdr:y>0.15987</cdr:y>
    </cdr:from>
    <cdr:to>
      <cdr:x>0.38975</cdr:x>
      <cdr:y>0.22549</cdr:y>
    </cdr:to>
    <cdr:cxnSp macro="">
      <cdr:nvCxnSpPr>
        <cdr:cNvPr id="10" name="Прямая со стрелкой 9"/>
        <cdr:cNvCxnSpPr/>
      </cdr:nvCxnSpPr>
      <cdr:spPr>
        <a:xfrm xmlns:a="http://schemas.openxmlformats.org/drawingml/2006/main" flipV="1">
          <a:off x="1691680" y="701749"/>
          <a:ext cx="1872208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0.38975</cdr:x>
      <cdr:y>0.12706</cdr:y>
    </cdr:from>
    <cdr:to>
      <cdr:x>0.61025</cdr:x>
      <cdr:y>0.19268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 flipV="1">
          <a:off x="3563888" y="557733"/>
          <a:ext cx="2016224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0.60237</cdr:x>
      <cdr:y>0.09425</cdr:y>
    </cdr:from>
    <cdr:to>
      <cdr:x>0.815</cdr:x>
      <cdr:y>0.17628</cdr:y>
    </cdr:to>
    <cdr:cxnSp macro="">
      <cdr:nvCxnSpPr>
        <cdr:cNvPr id="15" name="Прямая со стрелкой 14"/>
        <cdr:cNvCxnSpPr/>
      </cdr:nvCxnSpPr>
      <cdr:spPr>
        <a:xfrm xmlns:a="http://schemas.openxmlformats.org/drawingml/2006/main" flipV="1">
          <a:off x="5508104" y="413717"/>
          <a:ext cx="1944216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0.26375</cdr:x>
      <cdr:y>0.09425</cdr:y>
    </cdr:from>
    <cdr:to>
      <cdr:x>0.3425</cdr:x>
      <cdr:y>0.15987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411760" y="413717"/>
          <a:ext cx="720080" cy="2880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+5,3%</a:t>
          </a:r>
          <a:endParaRPr lang="ru-RU" sz="1400" b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0.45275</cdr:x>
      <cdr:y>0.07785</cdr:y>
    </cdr:from>
    <cdr:to>
      <cdr:x>0.5315</cdr:x>
      <cdr:y>0.14347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4139952" y="341709"/>
          <a:ext cx="720080" cy="2880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+5,1%</a:t>
          </a:r>
          <a:endParaRPr lang="ru-RU" sz="1400" b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0.66537</cdr:x>
      <cdr:y>0.04504</cdr:y>
    </cdr:from>
    <cdr:to>
      <cdr:x>0.74412</cdr:x>
      <cdr:y>0.11066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6084168" y="197693"/>
          <a:ext cx="720080" cy="2880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+5,1%</a:t>
          </a:r>
          <a:endParaRPr lang="ru-RU" sz="1400" b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0.41338</cdr:x>
      <cdr:y>0.64063</cdr:y>
    </cdr:from>
    <cdr:to>
      <cdr:x>0.5945</cdr:x>
      <cdr:y>0.75</cdr:y>
    </cdr:to>
    <cdr:sp macro="" textlink="">
      <cdr:nvSpPr>
        <cdr:cNvPr id="13" name="Стрелка вправо с вырезом 12"/>
        <cdr:cNvSpPr/>
      </cdr:nvSpPr>
      <cdr:spPr>
        <a:xfrm xmlns:a="http://schemas.openxmlformats.org/drawingml/2006/main">
          <a:off x="3779912" y="2952328"/>
          <a:ext cx="1656184" cy="504056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+6 899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т.р.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0.61812</cdr:x>
      <cdr:y>0.61719</cdr:y>
    </cdr:from>
    <cdr:to>
      <cdr:x>0.79925</cdr:x>
      <cdr:y>0.72656</cdr:y>
    </cdr:to>
    <cdr:sp macro="" textlink="">
      <cdr:nvSpPr>
        <cdr:cNvPr id="14" name="Стрелка вправо с вырезом 13"/>
        <cdr:cNvSpPr/>
      </cdr:nvSpPr>
      <cdr:spPr>
        <a:xfrm xmlns:a="http://schemas.openxmlformats.org/drawingml/2006/main">
          <a:off x="5652120" y="2844316"/>
          <a:ext cx="1656184" cy="504056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+ 7 250 т.р.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0.66981</cdr:x>
      <cdr:y>0.5</cdr:y>
    </cdr:from>
    <cdr:to>
      <cdr:x>0.88679</cdr:x>
      <cdr:y>0.67647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H="1" flipV="1">
          <a:off x="5112568" y="1224136"/>
          <a:ext cx="1656184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0.74528</cdr:x>
      <cdr:y>0.47059</cdr:y>
    </cdr:from>
    <cdr:to>
      <cdr:x>0.99237</cdr:x>
      <cdr:y>0.5855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688632" y="1152128"/>
          <a:ext cx="1885957" cy="2813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-3 065 т.р. (-15,9%)</a:t>
          </a:r>
          <a:endParaRPr lang="ru-RU" sz="14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0.90984</cdr:x>
      <cdr:y>0.04</cdr:y>
    </cdr:from>
    <cdr:to>
      <cdr:x>0.97541</cdr:x>
      <cdr:y>0.16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992888" y="144016"/>
          <a:ext cx="576064" cy="432048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40000"/>
            <a:lumOff val="6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11 657 т.р. </a:t>
          </a:r>
          <a:endParaRPr lang="ru-RU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0.86066</cdr:x>
      <cdr:y>0.22</cdr:y>
    </cdr:from>
    <cdr:to>
      <cdr:x>0.92623</cdr:x>
      <cdr:y>0.34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560840" y="792088"/>
          <a:ext cx="576064" cy="432048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40000"/>
            <a:lumOff val="60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052 </a:t>
          </a:r>
          <a:r>
            <a: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т.р. </a:t>
          </a:r>
          <a:endParaRPr lang="ru-RU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0.82787</cdr:x>
      <cdr:y>0.4</cdr:y>
    </cdr:from>
    <cdr:to>
      <cdr:x>0.89344</cdr:x>
      <cdr:y>0.52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7272808" y="1440160"/>
          <a:ext cx="576064" cy="432048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40000"/>
            <a:lumOff val="60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10 710 т.р. </a:t>
          </a:r>
          <a:endParaRPr lang="ru-RU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0.72131</cdr:x>
      <cdr:y>0.58</cdr:y>
    </cdr:from>
    <cdr:to>
      <cdr:x>0.78689</cdr:x>
      <cdr:y>0.7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336704" y="2088232"/>
          <a:ext cx="576064" cy="432048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40000"/>
            <a:lumOff val="60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9 731</a:t>
          </a:r>
          <a:r>
            <a: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т.р. </a:t>
          </a:r>
          <a:endParaRPr lang="ru-RU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0.11475</cdr:x>
      <cdr:y>0.05263</cdr:y>
    </cdr:from>
    <cdr:to>
      <cdr:x>0.2541</cdr:x>
      <cdr:y>0.13158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288032"/>
          <a:ext cx="1224136" cy="43204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439 023</a:t>
          </a:r>
          <a:endParaRPr lang="ru-RU" sz="2400" b="1" dirty="0">
            <a:solidFill>
              <a:srgbClr val="FF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0.32787</cdr:x>
      <cdr:y>0.11842</cdr:y>
    </cdr:from>
    <cdr:to>
      <cdr:x>0.46721</cdr:x>
      <cdr:y>0.19737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880320" y="648072"/>
          <a:ext cx="1224136" cy="43204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b="1" dirty="0" smtClean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395 551</a:t>
          </a:r>
          <a:endParaRPr lang="ru-RU" sz="2400" b="1" dirty="0">
            <a:solidFill>
              <a:srgbClr val="FF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0.52459</cdr:x>
      <cdr:y>0.09211</cdr:y>
    </cdr:from>
    <cdr:to>
      <cdr:x>0.66393</cdr:x>
      <cdr:y>0.17105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608512" y="504056"/>
          <a:ext cx="1224136" cy="43204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b="1" dirty="0" smtClean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414 899</a:t>
          </a:r>
          <a:endParaRPr lang="ru-RU" sz="2400" b="1" dirty="0">
            <a:solidFill>
              <a:srgbClr val="FF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0.7459</cdr:x>
      <cdr:y>0.05263</cdr:y>
    </cdr:from>
    <cdr:to>
      <cdr:x>0.88525</cdr:x>
      <cdr:y>0.13158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552728" y="288032"/>
          <a:ext cx="1224136" cy="43204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b="1" dirty="0" smtClean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443 141</a:t>
          </a:r>
          <a:endParaRPr lang="ru-RU" sz="2400" b="1" dirty="0">
            <a:solidFill>
              <a:srgbClr val="FF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0.2541</cdr:x>
      <cdr:y>0.09211</cdr:y>
    </cdr:from>
    <cdr:to>
      <cdr:x>0.34426</cdr:x>
      <cdr:y>0.13158</cdr:y>
    </cdr:to>
    <cdr:cxnSp macro="">
      <cdr:nvCxnSpPr>
        <cdr:cNvPr id="7" name="Прямая со стрелкой 6"/>
        <cdr:cNvCxnSpPr>
          <a:stCxn xmlns:a="http://schemas.openxmlformats.org/drawingml/2006/main" id="2" idx="3"/>
        </cdr:cNvCxnSpPr>
      </cdr:nvCxnSpPr>
      <cdr:spPr>
        <a:xfrm xmlns:a="http://schemas.openxmlformats.org/drawingml/2006/main">
          <a:off x="2232248" y="504056"/>
          <a:ext cx="792088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0.27869</cdr:x>
      <cdr:y>0.05263</cdr:y>
    </cdr:from>
    <cdr:to>
      <cdr:x>0.35246</cdr:x>
      <cdr:y>0.10526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448272" y="28803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-9,9%</a:t>
          </a:r>
          <a:endParaRPr lang="ru-RU" sz="14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0.45902</cdr:x>
      <cdr:y>0.13158</cdr:y>
    </cdr:from>
    <cdr:to>
      <cdr:x>0.53279</cdr:x>
      <cdr:y>0.15789</cdr:y>
    </cdr:to>
    <cdr:cxnSp macro="">
      <cdr:nvCxnSpPr>
        <cdr:cNvPr id="10" name="Прямая со стрелкой 9"/>
        <cdr:cNvCxnSpPr/>
      </cdr:nvCxnSpPr>
      <cdr:spPr>
        <a:xfrm xmlns:a="http://schemas.openxmlformats.org/drawingml/2006/main" flipV="1">
          <a:off x="4032448" y="720080"/>
          <a:ext cx="648072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0.45082</cdr:x>
      <cdr:y>0.07895</cdr:y>
    </cdr:from>
    <cdr:to>
      <cdr:x>0.54098</cdr:x>
      <cdr:y>0.13158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960440" y="432048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+4,9%</a:t>
          </a:r>
          <a:endParaRPr lang="ru-RU" sz="1400" b="1" dirty="0">
            <a:solidFill>
              <a:srgbClr val="008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0.66393</cdr:x>
      <cdr:y>0.10526</cdr:y>
    </cdr:from>
    <cdr:to>
      <cdr:x>0.7541</cdr:x>
      <cdr:y>0.14474</cdr:y>
    </cdr:to>
    <cdr:cxnSp macro="">
      <cdr:nvCxnSpPr>
        <cdr:cNvPr id="13" name="Прямая со стрелкой 12"/>
        <cdr:cNvCxnSpPr/>
      </cdr:nvCxnSpPr>
      <cdr:spPr>
        <a:xfrm xmlns:a="http://schemas.openxmlformats.org/drawingml/2006/main" flipV="1">
          <a:off x="5832648" y="576064"/>
          <a:ext cx="792088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0.66393</cdr:x>
      <cdr:y>0.06579</cdr:y>
    </cdr:from>
    <cdr:to>
      <cdr:x>0.7377</cdr:x>
      <cdr:y>0.11842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5832648" y="360040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sz="14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ru-RU" sz="1400" b="1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400" b="1" dirty="0">
            <a:solidFill>
              <a:srgbClr val="008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0.22131</cdr:x>
      <cdr:y>0.76316</cdr:y>
    </cdr:from>
    <cdr:to>
      <cdr:x>0.36066</cdr:x>
      <cdr:y>0.80263</cdr:y>
    </cdr:to>
    <cdr:cxnSp macro="">
      <cdr:nvCxnSpPr>
        <cdr:cNvPr id="16" name="Прямая со стрелкой 15"/>
        <cdr:cNvCxnSpPr/>
      </cdr:nvCxnSpPr>
      <cdr:spPr>
        <a:xfrm xmlns:a="http://schemas.openxmlformats.org/drawingml/2006/main">
          <a:off x="1944216" y="4176464"/>
          <a:ext cx="1224136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0.27049</cdr:x>
      <cdr:y>0.73684</cdr:y>
    </cdr:from>
    <cdr:to>
      <cdr:x>0.36066</cdr:x>
      <cdr:y>0.78947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2376264" y="4032448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-93,5%</a:t>
          </a:r>
          <a:endParaRPr lang="ru-RU" sz="14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01CF1-3508-4536-9411-40E181CDA2E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9A9FC-F241-4415-AF64-CCCF1BA8781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01CF1-3508-4536-9411-40E181CDA2E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9A9FC-F241-4415-AF64-CCCF1BA87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01CF1-3508-4536-9411-40E181CDA2E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9A9FC-F241-4415-AF64-CCCF1BA87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75FE5-375E-4074-B964-68B4CB6DD498}" type="datetime1">
              <a:rPr lang="ru-RU">
                <a:solidFill>
                  <a:srgbClr val="073E87"/>
                </a:solidFill>
              </a:rPr>
              <a:pPr>
                <a:defRPr/>
              </a:pPr>
              <a:t>10.12.2013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AD60766B-3302-4963-94E3-5ABF8C1833F7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235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A7B92-087A-4466-9A16-13A553E8F6CA}" type="datetime1">
              <a:rPr lang="ru-RU">
                <a:solidFill>
                  <a:srgbClr val="073E87"/>
                </a:solidFill>
              </a:rPr>
              <a:pPr>
                <a:defRPr/>
              </a:pPr>
              <a:t>10.12.2013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4CB4471A-40A9-42CC-A979-BE7619687EB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839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1B918-2338-4AAC-8565-F1700EB245E5}" type="datetime1">
              <a:rPr lang="ru-RU">
                <a:solidFill>
                  <a:srgbClr val="073E87"/>
                </a:solidFill>
              </a:rPr>
              <a:pPr>
                <a:defRPr/>
              </a:pPr>
              <a:t>10.12.2013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2605983B-CC0E-48A2-920C-9C3444BD548B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398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0D25F-AD18-439C-BFF9-F3AEDF6E580A}" type="datetime1">
              <a:rPr lang="ru-RU">
                <a:solidFill>
                  <a:srgbClr val="073E87"/>
                </a:solidFill>
              </a:rPr>
              <a:pPr>
                <a:defRPr/>
              </a:pPr>
              <a:t>10.12.2013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46D2AFBD-A223-4E36-B3B2-1B342773E00F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091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94A82-020D-4341-A9ED-0F53EEB65F39}" type="datetime1">
              <a:rPr lang="ru-RU">
                <a:solidFill>
                  <a:srgbClr val="073E87"/>
                </a:solidFill>
              </a:rPr>
              <a:pPr>
                <a:defRPr/>
              </a:pPr>
              <a:t>10.12.2013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E5205-EF69-4EFE-A7E5-BB6C9B6CE67F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670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D5F5D-893D-47A6-ADA0-217C52C03576}" type="datetime1">
              <a:rPr lang="ru-RU">
                <a:solidFill>
                  <a:srgbClr val="073E87"/>
                </a:solidFill>
              </a:rPr>
              <a:pPr>
                <a:defRPr/>
              </a:pPr>
              <a:t>10.12.2013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FDF87-861F-4A78-BE96-6327108D403B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19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fld id="{70295FF3-6951-4BA8-BC14-DF3A4F9A0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905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fld id="{99D5251A-F64F-4F19-A2EA-1CD5FB891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2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01CF1-3508-4536-9411-40E181CDA2E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9A9FC-F241-4415-AF64-CCCF1BA87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fld id="{FAE9CAEC-29C1-4E23-888B-FF338A6E1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069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fld id="{112BF200-A755-4C9D-946E-41734923D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067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fld id="{74C95D54-4DD7-4BA6-ACCC-DE93BE33A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9175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fld id="{DB434D6F-F9A3-4DB9-82D9-9ACEC6CB0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4155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fld id="{28DF4041-557F-4BB4-A54E-FC47936AB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9809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fld id="{49204A80-8605-46FA-8808-7188FD90E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432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fld id="{A07E6789-A7BD-400C-BD77-D732601F4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627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fld id="{025F1A97-5786-41C4-909F-4AE44867C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0542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fld id="{B9330786-4D61-4F18-9650-68BAA166DB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2490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fld id="{730F5AA1-51AC-4E38-86D6-DB665E6B2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06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01CF1-3508-4536-9411-40E181CDA2E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9A9FC-F241-4415-AF64-CCCF1BA8781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  <a:cs typeface="Arial" charset="0"/>
              </a:defRPr>
            </a:lvl1pPr>
          </a:lstStyle>
          <a:p>
            <a:pPr>
              <a:defRPr/>
            </a:pPr>
            <a:fld id="{B2076555-FD24-4914-B6F9-655BF1246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9192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FD965-D54B-448F-B353-838AC8DB6381}" type="datetime1">
              <a:rPr lang="ru-RU">
                <a:solidFill>
                  <a:srgbClr val="073E87"/>
                </a:solidFill>
              </a:rPr>
              <a:pPr>
                <a:defRPr/>
              </a:pPr>
              <a:t>10.12.2013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7923A-2985-4BDE-93C6-6F256A8CFB59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3715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E358B-ADA1-4D23-A62E-7FB9136CB54E}" type="datetime1">
              <a:rPr lang="ru-RU">
                <a:solidFill>
                  <a:srgbClr val="073E87"/>
                </a:solidFill>
              </a:rPr>
              <a:pPr>
                <a:defRPr/>
              </a:pPr>
              <a:t>10.12.2013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9D3AA-5634-47FF-9227-9D6CA388CBBB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7667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968D6-BC7B-45D5-B974-3055FB0DA6C5}" type="datetime1">
              <a:rPr lang="ru-RU">
                <a:solidFill>
                  <a:srgbClr val="073E87"/>
                </a:solidFill>
              </a:rPr>
              <a:pPr>
                <a:defRPr/>
              </a:pPr>
              <a:t>10.12.2013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F4435-3006-4CDE-A556-71B9B851A64A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8732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8CC25-A962-442A-8463-97C0699105F6}" type="datetime1">
              <a:rPr lang="ru-RU">
                <a:solidFill>
                  <a:srgbClr val="073E87"/>
                </a:solidFill>
              </a:rPr>
              <a:pPr>
                <a:defRPr/>
              </a:pPr>
              <a:t>10.12.2013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E389A-0B03-4140-8E35-03D7F6B2A5A9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1498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044F8-861F-464C-9A3A-1A7F7E4C8D22}" type="datetime1">
              <a:rPr lang="ru-RU">
                <a:solidFill>
                  <a:srgbClr val="073E87"/>
                </a:solidFill>
              </a:rPr>
              <a:pPr>
                <a:defRPr/>
              </a:pPr>
              <a:t>10.12.2013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74CB2-D1AA-403A-8B73-47F35ABA4FCC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3975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569FB-1292-41DF-826B-99C1935EF5D9}" type="datetime1">
              <a:rPr lang="ru-RU">
                <a:solidFill>
                  <a:srgbClr val="073E87"/>
                </a:solidFill>
              </a:rPr>
              <a:pPr>
                <a:defRPr/>
              </a:pPr>
              <a:t>10.12.2013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2B3E6-20A4-4CFC-AFA0-E1C4D6D7C7DF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5356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D0F62-5C39-43B8-B202-9C83419DC777}" type="datetime1">
              <a:rPr lang="ru-RU">
                <a:solidFill>
                  <a:srgbClr val="073E87"/>
                </a:solidFill>
              </a:rPr>
              <a:pPr>
                <a:defRPr/>
              </a:pPr>
              <a:t>10.12.2013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88D0F-AD4D-43E3-AA5F-4668A5164C78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7000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3C9B7-C14A-47DD-9931-A83D7A4F9F31}" type="datetime1">
              <a:rPr lang="ru-RU">
                <a:solidFill>
                  <a:srgbClr val="073E87"/>
                </a:solidFill>
              </a:rPr>
              <a:pPr>
                <a:defRPr/>
              </a:pPr>
              <a:t>10.12.2013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865EA-6B7E-4E36-9618-748CAF6E0E72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9079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DC8BD-33B0-4FD6-8472-356034278F1E}" type="datetime1">
              <a:rPr lang="ru-RU">
                <a:solidFill>
                  <a:srgbClr val="073E87"/>
                </a:solidFill>
              </a:rPr>
              <a:pPr>
                <a:defRPr/>
              </a:pPr>
              <a:t>10.12.2013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1E946-CFAD-45E4-AEFA-3C9765FB3D9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80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01CF1-3508-4536-9411-40E181CDA2E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9A9FC-F241-4415-AF64-CCCF1BA87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D602B-8552-4AA9-814B-BEAFC91E6EE8}" type="datetime1">
              <a:rPr lang="ru-RU">
                <a:solidFill>
                  <a:srgbClr val="073E87"/>
                </a:solidFill>
              </a:rPr>
              <a:pPr>
                <a:defRPr/>
              </a:pPr>
              <a:t>10.12.2013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06059-F98C-4F1B-A40B-E3D09DAE5D92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5964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91A5-8283-40DB-8B4E-1399295E6C72}" type="datetime1">
              <a:rPr lang="ru-RU">
                <a:solidFill>
                  <a:srgbClr val="073E87"/>
                </a:solidFill>
              </a:rPr>
              <a:pPr>
                <a:defRPr/>
              </a:pPr>
              <a:t>10.12.2013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DA5EB-77AF-4380-A52F-D569C6F2D67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1387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71538" y="2674938"/>
            <a:ext cx="7408862" cy="34512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2AE11-93D9-4B89-9DBC-D99CF7A73643}" type="datetime1">
              <a:rPr lang="ru-RU">
                <a:solidFill>
                  <a:srgbClr val="073E87"/>
                </a:solidFill>
              </a:rPr>
              <a:pPr>
                <a:defRPr/>
              </a:pPr>
              <a:t>10.12.2013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9042F-9BDF-445F-9C83-6DBEC5C854B7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74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01CF1-3508-4536-9411-40E181CDA2E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9A9FC-F241-4415-AF64-CCCF1BA87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01CF1-3508-4536-9411-40E181CDA2E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9A9FC-F241-4415-AF64-CCCF1BA87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01CF1-3508-4536-9411-40E181CDA2E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9A9FC-F241-4415-AF64-CCCF1BA8781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01CF1-3508-4536-9411-40E181CDA2E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9A9FC-F241-4415-AF64-CCCF1BA87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01CF1-3508-4536-9411-40E181CDA2E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9A9FC-F241-4415-AF64-CCCF1BA8781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E301CF1-3508-4536-9411-40E181CDA2E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B9A9FC-F241-4415-AF64-CCCF1BA8781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4FC0DC-359A-4317-A17F-2827E5D1F9D9}" type="datetime1">
              <a:rPr lang="ru-RU">
                <a:solidFill>
                  <a:srgbClr val="073E87"/>
                </a:solidFill>
              </a:rPr>
              <a:pPr>
                <a:defRPr/>
              </a:pPr>
              <a:t>10.12.2013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73E87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C60489-EA2A-4FCE-B1B7-E67BDBB2AD5D}" type="slidenum">
              <a:rPr lang="ru-RU">
                <a:solidFill>
                  <a:srgbClr val="073E87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73E8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29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Arial" charset="0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972994-8ED2-4184-887B-3E351C07FD6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28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051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205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5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5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6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  <p:sp useBgFill="1">
          <p:nvSpPr>
            <p:cNvPr id="206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0E3A3F-3CC4-4C62-B37C-4D6814F71161}" type="datetime1">
              <a:rPr lang="ru-RU">
                <a:solidFill>
                  <a:srgbClr val="073E87"/>
                </a:solidFill>
              </a:rPr>
              <a:pPr>
                <a:defRPr/>
              </a:pPr>
              <a:t>10.12.2013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EAF75F-8401-464F-B4CB-C083DF7E1193}" type="slidenum">
              <a:rPr lang="ru-RU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20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60184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>
          <a:solidFill>
            <a:schemeClr val="tx2"/>
          </a:solidFill>
          <a:latin typeface="+mn-lt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>
          <a:solidFill>
            <a:schemeClr val="tx2"/>
          </a:solidFill>
          <a:latin typeface="+mn-lt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>
          <a:solidFill>
            <a:schemeClr val="tx2"/>
          </a:solidFill>
          <a:latin typeface="+mn-lt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5pPr>
      <a:lvl6pPr marL="19192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6pPr>
      <a:lvl7pPr marL="23764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7pPr>
      <a:lvl8pPr marL="28336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8pPr>
      <a:lvl9pPr marL="32908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7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Excel1.xls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Excel2.xls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Excel3.xls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Excel4.xls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1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12.xml"/><Relationship Id="rId7" Type="http://schemas.openxmlformats.org/officeDocument/2006/relationships/image" Target="../media/image7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340768"/>
            <a:ext cx="6624736" cy="396044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             муниципального образования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Слюдянский район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48064" y="5877271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финансов             Слюдянского района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87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078604"/>
              </p:ext>
            </p:extLst>
          </p:nvPr>
        </p:nvGraphicFramePr>
        <p:xfrm>
          <a:off x="0" y="116632"/>
          <a:ext cx="9144000" cy="4104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147315753"/>
              </p:ext>
            </p:extLst>
          </p:nvPr>
        </p:nvGraphicFramePr>
        <p:xfrm>
          <a:off x="755576" y="2492896"/>
          <a:ext cx="763284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0732" y="5042118"/>
            <a:ext cx="90472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неналоговых доходов в бюджет района осуществлен на основании информации главных администраторов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прогнозируемом поступлении доходов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 году  - 16 154 тыс. рублей, что на 3 065 тыс. рублей ниже оценки 2013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снижения доходов от продажи материальных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нематериальных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активов: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1) 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доходам от продажи объектов недвижимости снижение на 1 906,7 тыс. руб.,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что с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 года оплата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осуществлена 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2-ум договорам о рассрочке платежей,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 году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действовали 5 договоров; 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2) 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доходам от продажи земельных участков снижение на сумму 1 268,9 тыс. руб., так как в 2013 году осуществлена внеплановая продажа 4 земельных участков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3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2528"/>
            <a:ext cx="9144000" cy="931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доходов от использования имущества, находящегося в государственной и муниципальной собственности в 2013-2016 годах в бюджет муниципального образования Слюдянский район, тыс. руб.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8946" y="4795897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Прогноз доходов от арендной платы за земельные участки, государственная собственность на которые не разграничена осуществлен главным администратором КУМИ на основании 1 468 договоров аренды заключенных с арендаторами. 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Прогноз доходов от арендной платы за земли после разграничения государственной собственности сформирован на базе 8 договоров с 7 арендаторами экономической зоны на 2014 и на плановый период 2015 и 2016 годов.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Прочие доходы от использования имущества запланированы на основании 28 договоров аренды автотранспорта и нежилых зданий.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180372"/>
              </p:ext>
            </p:extLst>
          </p:nvPr>
        </p:nvGraphicFramePr>
        <p:xfrm>
          <a:off x="160566" y="836712"/>
          <a:ext cx="878497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536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>
            <a:noAutofit/>
          </a:bodyPr>
          <a:lstStyle/>
          <a:p>
            <a:pPr algn="ctr"/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Прогноз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поступления доходов от платы за негативное воздействие на окружающую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среду в бюджет муниципального образования Слюдянский район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2016 годов, тыс. руб.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614962"/>
              </p:ext>
            </p:extLst>
          </p:nvPr>
        </p:nvGraphicFramePr>
        <p:xfrm>
          <a:off x="107504" y="1484784"/>
          <a:ext cx="8928993" cy="201622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475363"/>
                <a:gridCol w="848697"/>
                <a:gridCol w="848697"/>
                <a:gridCol w="1011819"/>
                <a:gridCol w="864096"/>
                <a:gridCol w="1008112"/>
                <a:gridCol w="864096"/>
                <a:gridCol w="1008113"/>
              </a:tblGrid>
              <a:tr h="10801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2013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2014 к 2013 (%)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2015 к 2014 (%)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2016 к 2015 (%)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93610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780" y="4077072"/>
            <a:ext cx="89289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Доходы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платы за негативное воздействие на окружающую среду  сформированы по данным главного администратора доходов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Росприроднадзора по Иркутской области на основании фактического поступления платы за 9 месяцев 2013 года от 30 плательщиков, без учета предприятий, находящихся в стадии банкротства.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Снижение поступлений в 2014 к 2013 году на 38%,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частичным погашением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2013 году за 2010-2011г. КОС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Байкальска.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3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633"/>
            <a:ext cx="91440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</a:t>
            </a: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доходов от продажи материальных и 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нематериальных активов в бюджет МО Слюдянского района на 2014 </a:t>
            </a: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годов, тыс. рублей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486253"/>
              </p:ext>
            </p:extLst>
          </p:nvPr>
        </p:nvGraphicFramePr>
        <p:xfrm>
          <a:off x="107505" y="1196752"/>
          <a:ext cx="8928993" cy="25908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572138"/>
                <a:gridCol w="881876"/>
                <a:gridCol w="881876"/>
                <a:gridCol w="1010483"/>
                <a:gridCol w="881876"/>
                <a:gridCol w="918620"/>
                <a:gridCol w="881876"/>
                <a:gridCol w="900248"/>
              </a:tblGrid>
              <a:tr h="55748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2013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2014 к 2013 (%)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2015 к 2014 (%)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2016 к 2015 (%)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5828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нематериальных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активов, в т.ч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4 457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3711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доходы от продажи (приватизации)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недвижимости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3 187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5828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доходы от продажи  земельных участков физическим и юридическим лицам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9322" y="4005064"/>
            <a:ext cx="874516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Доходы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продажи (приватизации) объектов недвижимости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рассчитаны на основании договора о рассрочке платежей на 3 года приобретенных нежилых зданий индивидуальными предпринимателями ИП Сусловой и ИП Скрябиковой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Снижение поступлений в 2014 году по доходам от продажи объектов недвижимости на 60% обусловлено снижением количеством договоров о рассрочке платежей (в 2013 году – 5 договоров, в 2014 – 2 договора).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продажи земельных участков физическим и юридическим лицам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исходя из динамики поступлений за предыдущие годы. Снижение поступлений по данному доходному источнику в 2014 году к оценке 2013 года произошло за счет  внеплановой продажи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земельных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 в 2013 году.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50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</a:t>
            </a: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поступлений штрафов, санкций, возмещения ущерба 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бюджет муниципального образования Слюдянский район на 2014 </a:t>
            </a: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годов, тыс. рублей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486166"/>
              </p:ext>
            </p:extLst>
          </p:nvPr>
        </p:nvGraphicFramePr>
        <p:xfrm>
          <a:off x="755576" y="1447800"/>
          <a:ext cx="8064896" cy="241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4149080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Прогноз поступлений штрафов, санкций, возмещения ущерба определен по информации главных администраторов доходов, количество которых на территории Слюдянского района составляет 13.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Наибольший удельный вес в прогнозе 2014 года по  поступлениям от штрафов занимает Федеральная миграционная служба, которая составляет 47% от общего объема поступлений штрафов, далее Министерство внутренних дел РФ – 14%, Федеральное агентство по рыболовству – 8%, Федеральная налоговая служба – 7%, и по остальным 9 администраторам в порядке от 0,3% до 5%.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7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безвозмездным поступлениям на 2014 год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2015 и 2016 годов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196728"/>
              </p:ext>
            </p:extLst>
          </p:nvPr>
        </p:nvGraphicFramePr>
        <p:xfrm>
          <a:off x="152772" y="980728"/>
          <a:ext cx="8856982" cy="3168352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232246"/>
                <a:gridCol w="1008112"/>
                <a:gridCol w="1008112"/>
                <a:gridCol w="951741"/>
                <a:gridCol w="1064483"/>
                <a:gridCol w="864096"/>
                <a:gridCol w="1008112"/>
                <a:gridCol w="720080"/>
              </a:tblGrid>
              <a:tr h="911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2013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2014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2015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2016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2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88 379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5 715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2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49 493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2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300 359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382 202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409 191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437 339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2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2 771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7 434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5 709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5 802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2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МБТ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4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(итого)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439 023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395 351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414 899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443 141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815" y="4221088"/>
            <a:ext cx="89359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Прогнозируемое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безвозмездных поступлений в бюджете района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обусловлено наличием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нераспределенных среди муниципальных образований межбюджетных трансфертов из областного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и отсутствием в проекте бюджета некоторых видов межбюджетных трансфертов: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 дотации на сбалансированность;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субсидии педработникам;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субсидии за эффективное управление бюджетными средствами.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Учитывая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что, в процессе исполнения областного бюджета, будет осуществляться распределение межбюджетных трансфертов муниципальным образованиям и соответственно с учетом распределения указанных выше средств, будут уточнены параметры бюджета района по безвозмездным поступлениям.</a:t>
            </a:r>
          </a:p>
        </p:txBody>
      </p:sp>
    </p:spTree>
    <p:extLst>
      <p:ext uri="{BB962C8B-B14F-4D97-AF65-F5344CB8AC3E}">
        <p14:creationId xmlns:p14="http://schemas.microsoft.com/office/powerpoint/2010/main" val="309961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безвозмездных поступлений  в 2013 -2016 годах в бюджете муниципального образования Слюдянский район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91722"/>
              </p:ext>
            </p:extLst>
          </p:nvPr>
        </p:nvGraphicFramePr>
        <p:xfrm>
          <a:off x="107504" y="1196752"/>
          <a:ext cx="878497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977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 dirty="0" smtClean="0">
              <a:solidFill>
                <a:srgbClr val="073E87"/>
              </a:solidFill>
              <a:cs typeface="Arial" charset="0"/>
            </a:endParaRPr>
          </a:p>
        </p:txBody>
      </p:sp>
      <p:sp>
        <p:nvSpPr>
          <p:cNvPr id="2355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br>
              <a:rPr lang="ru-RU" alt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Слюдянский район </a:t>
            </a:r>
            <a:br>
              <a:rPr lang="ru-RU" alt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2014 -2016 годы, млн.руб.</a:t>
            </a:r>
          </a:p>
        </p:txBody>
      </p:sp>
      <p:graphicFrame>
        <p:nvGraphicFramePr>
          <p:cNvPr id="23556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260350" y="1589088"/>
          <a:ext cx="8447088" cy="483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8443692" imgH="4828450" progId="Excel.Chart.8">
                  <p:embed/>
                </p:oleObj>
              </mc:Choice>
              <mc:Fallback>
                <p:oleObj r:id="rId3" imgW="8443692" imgH="4828450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1589088"/>
                        <a:ext cx="8447088" cy="483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TextBox 1"/>
          <p:cNvSpPr txBox="1">
            <a:spLocks noChangeArrowheads="1"/>
          </p:cNvSpPr>
          <p:nvPr/>
        </p:nvSpPr>
        <p:spPr bwMode="auto">
          <a:xfrm>
            <a:off x="611188" y="6165850"/>
            <a:ext cx="936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2013 год</a:t>
            </a:r>
          </a:p>
        </p:txBody>
      </p:sp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2555875" y="6165850"/>
            <a:ext cx="936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 год</a:t>
            </a:r>
          </a:p>
        </p:txBody>
      </p:sp>
      <p:sp>
        <p:nvSpPr>
          <p:cNvPr id="23559" name="TextBox 6"/>
          <p:cNvSpPr txBox="1">
            <a:spLocks noChangeArrowheads="1"/>
          </p:cNvSpPr>
          <p:nvPr/>
        </p:nvSpPr>
        <p:spPr bwMode="auto">
          <a:xfrm>
            <a:off x="4716463" y="6165850"/>
            <a:ext cx="9350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</a:p>
        </p:txBody>
      </p:sp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7019925" y="6178550"/>
            <a:ext cx="936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2016 год</a:t>
            </a:r>
          </a:p>
        </p:txBody>
      </p:sp>
    </p:spTree>
    <p:extLst>
      <p:ext uri="{BB962C8B-B14F-4D97-AF65-F5344CB8AC3E}">
        <p14:creationId xmlns:p14="http://schemas.microsoft.com/office/powerpoint/2010/main" val="2906964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Рост социально значимых расходов в 2014-2016 гг (заработная плата, коммунальные услуги, соц.обеспечение, млн.руб.</a:t>
            </a:r>
          </a:p>
        </p:txBody>
      </p:sp>
      <p:graphicFrame>
        <p:nvGraphicFramePr>
          <p:cNvPr id="24579" name="Диаграмма 4"/>
          <p:cNvGraphicFramePr>
            <a:graphicFrameLocks noGrp="1"/>
          </p:cNvGraphicFramePr>
          <p:nvPr>
            <p:ph type="chart" idx="4294967295"/>
          </p:nvPr>
        </p:nvGraphicFramePr>
        <p:xfrm>
          <a:off x="346075" y="1506538"/>
          <a:ext cx="8547100" cy="506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3" imgW="8547333" imgH="5060119" progId="Excel.Chart.8">
                  <p:embed/>
                </p:oleObj>
              </mc:Choice>
              <mc:Fallback>
                <p:oleObj r:id="rId3" imgW="8547333" imgH="5060119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1506538"/>
                        <a:ext cx="8547100" cy="506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 dirty="0" smtClean="0">
              <a:solidFill>
                <a:srgbClr val="073E87"/>
              </a:solidFill>
              <a:cs typeface="Arial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4457700" y="3860800"/>
            <a:ext cx="1366838" cy="504825"/>
          </a:xfrm>
          <a:prstGeom prst="rightArrow">
            <a:avLst/>
          </a:prstGeom>
          <a:solidFill>
            <a:srgbClr val="FFFF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</a:rPr>
              <a:t>+26 </a:t>
            </a:r>
            <a:r>
              <a:rPr lang="ru-RU" sz="1200" b="1" dirty="0" err="1">
                <a:solidFill>
                  <a:prstClr val="black"/>
                </a:solidFill>
              </a:rPr>
              <a:t>млн.руб</a:t>
            </a:r>
            <a:r>
              <a:rPr lang="ru-RU" sz="1200" b="1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6084888" y="3149600"/>
            <a:ext cx="1368425" cy="504825"/>
          </a:xfrm>
          <a:prstGeom prst="rightArrow">
            <a:avLst/>
          </a:prstGeom>
          <a:solidFill>
            <a:srgbClr val="FFFF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</a:rPr>
              <a:t>+28 </a:t>
            </a:r>
            <a:r>
              <a:rPr lang="ru-RU" sz="1200" b="1" dirty="0" err="1">
                <a:solidFill>
                  <a:prstClr val="black"/>
                </a:solidFill>
              </a:rPr>
              <a:t>млн.руб</a:t>
            </a:r>
            <a:r>
              <a:rPr lang="ru-RU" sz="1200" b="1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2700338" y="4508500"/>
            <a:ext cx="1366837" cy="504825"/>
          </a:xfrm>
          <a:prstGeom prst="rightArrow">
            <a:avLst/>
          </a:prstGeom>
          <a:solidFill>
            <a:srgbClr val="FFFF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</a:rPr>
              <a:t>+57 </a:t>
            </a:r>
            <a:r>
              <a:rPr lang="ru-RU" sz="1200" b="1" dirty="0" err="1">
                <a:solidFill>
                  <a:prstClr val="black"/>
                </a:solidFill>
              </a:rPr>
              <a:t>млн.руб</a:t>
            </a:r>
            <a:r>
              <a:rPr lang="ru-RU" sz="1200" b="1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7950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социальных расходов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бюджета МО Слюдянский район в 2014 году</a:t>
            </a:r>
          </a:p>
        </p:txBody>
      </p:sp>
      <p:graphicFrame>
        <p:nvGraphicFramePr>
          <p:cNvPr id="25603" name="Объект 7"/>
          <p:cNvGraphicFramePr>
            <a:graphicFrameLocks noGrp="1"/>
          </p:cNvGraphicFramePr>
          <p:nvPr>
            <p:ph idx="1"/>
          </p:nvPr>
        </p:nvGraphicFramePr>
        <p:xfrm>
          <a:off x="395288" y="1146175"/>
          <a:ext cx="8331200" cy="535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r:id="rId3" imgW="8333954" imgH="5358848" progId="Excel.Chart.8">
                  <p:embed/>
                </p:oleObj>
              </mc:Choice>
              <mc:Fallback>
                <p:oleObj r:id="rId3" imgW="8333954" imgH="5358848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146175"/>
                        <a:ext cx="8331200" cy="535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400" dirty="0" smtClean="0">
              <a:solidFill>
                <a:srgbClr val="00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24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162"/>
            <a:ext cx="9144000" cy="1080120"/>
          </a:xfrm>
          <a:ln>
            <a:solidFill>
              <a:schemeClr val="bg2">
                <a:lumMod val="10000"/>
              </a:schemeClr>
            </a:solidFill>
          </a:ln>
        </p:spPr>
        <p:txBody>
          <a:bodyPr anchor="ctr"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бюджета муниципального образования Слюдянский район на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2015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2016 годов  (тыс. рублей)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13607"/>
              </p:ext>
            </p:extLst>
          </p:nvPr>
        </p:nvGraphicFramePr>
        <p:xfrm>
          <a:off x="40953" y="1412776"/>
          <a:ext cx="9108503" cy="509827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253038"/>
                <a:gridCol w="867755"/>
                <a:gridCol w="748155"/>
                <a:gridCol w="914415"/>
                <a:gridCol w="748155"/>
                <a:gridCol w="914415"/>
                <a:gridCol w="831285"/>
                <a:gridCol w="831285"/>
              </a:tblGrid>
              <a:tr h="1008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2014 к 2013 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2015 к 2014 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2016 к 2015 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4169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4=3/2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6=5/3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8=7/5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41699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всего, в т.ч.: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630 594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564 942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89,6%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592 056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627 696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41699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налоговые и неналоговые доходы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191 571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169 591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177 157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184 555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104,2%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41699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безвозмездные поступления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439 023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395 351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414 899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104,9%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443 141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106,8%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41699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всего, в т.ч.: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641 702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693 735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108,1%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715 935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753 056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105,2%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41699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условно утвержденные расходы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7 366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14 763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200,4%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41699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(тыс. руб.), в т.ч.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11 108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128 793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1159,5%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123 879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125 360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101,2%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470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к доходам без учета безвозмездных поступлений 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7007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пределах разницы между привлеченными и погашенными кредитами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9,9%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9,9%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90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25514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404813"/>
            <a:ext cx="7993063" cy="5721350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defRPr/>
            </a:pP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Преимущества программного бюджета:</a:t>
            </a:r>
          </a:p>
          <a:p>
            <a:pPr marL="0" indent="0" algn="just">
              <a:lnSpc>
                <a:spcPct val="80000"/>
              </a:lnSpc>
              <a:buFont typeface="Symbol" pitchFamily="18" charset="2"/>
              <a:buNone/>
              <a:defRPr/>
            </a:pPr>
            <a:endParaRPr lang="ru-RU" alt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Font typeface="Symbol" pitchFamily="18" charset="2"/>
              <a:buNone/>
              <a:defRPr/>
            </a:pP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Установление ответственности каждого распорядителя бюджетных средств за конкретный результат его деятельности;</a:t>
            </a:r>
          </a:p>
          <a:p>
            <a:pPr algn="just">
              <a:lnSpc>
                <a:spcPct val="80000"/>
              </a:lnSpc>
              <a:buFontTx/>
              <a:buChar char="-"/>
              <a:defRPr/>
            </a:pPr>
            <a:endParaRPr lang="ru-RU" alt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Font typeface="Symbol" pitchFamily="18" charset="2"/>
              <a:buNone/>
              <a:defRPr/>
            </a:pP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Возможность оценки реальных результатов деятельности ведомств в детализации до услуг, работ, мероприятий;</a:t>
            </a:r>
          </a:p>
          <a:p>
            <a:pPr algn="just">
              <a:lnSpc>
                <a:spcPct val="80000"/>
              </a:lnSpc>
              <a:buFontTx/>
              <a:buChar char="-"/>
              <a:defRPr/>
            </a:pPr>
            <a:endParaRPr lang="ru-RU" alt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Font typeface="Symbol" pitchFamily="18" charset="2"/>
              <a:buNone/>
              <a:defRPr/>
            </a:pP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Возможность оценки эффективности работы учреждений в процессе достижения целей, выполнения муниципальных заданий</a:t>
            </a:r>
          </a:p>
          <a:p>
            <a:pPr marL="0" indent="0" algn="just">
              <a:lnSpc>
                <a:spcPct val="80000"/>
              </a:lnSpc>
              <a:buFont typeface="Symbol" pitchFamily="18" charset="2"/>
              <a:buNone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4369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Объект 5"/>
          <p:cNvGraphicFramePr>
            <a:graphicFrameLocks noGrp="1"/>
          </p:cNvGraphicFramePr>
          <p:nvPr>
            <p:ph sz="quarter" idx="4294967295"/>
          </p:nvPr>
        </p:nvGraphicFramePr>
        <p:xfrm>
          <a:off x="625475" y="2628900"/>
          <a:ext cx="3924300" cy="354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r:id="rId3" imgW="3920068" imgH="3548180" progId="Excel.Chart.8">
                  <p:embed/>
                </p:oleObj>
              </mc:Choice>
              <mc:Fallback>
                <p:oleObj r:id="rId3" imgW="3920068" imgH="3548180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2628900"/>
                        <a:ext cx="3924300" cy="354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 dirty="0" smtClean="0">
              <a:solidFill>
                <a:srgbClr val="073E87"/>
              </a:solidFill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0825" y="188913"/>
            <a:ext cx="8709025" cy="61198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Доля расходов на реализацию программ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сумме расходов бюджета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(без учета субвенций и субсидий из областного бюджета)(%)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2013 г = 69,2%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 г = 94,4%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2015 г = 96,7%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2016 г = 92,2%</a:t>
            </a:r>
          </a:p>
        </p:txBody>
      </p:sp>
      <p:sp>
        <p:nvSpPr>
          <p:cNvPr id="3" name="Равнобедренный треугольник 2"/>
          <p:cNvSpPr/>
          <p:nvPr/>
        </p:nvSpPr>
        <p:spPr>
          <a:xfrm rot="10800000">
            <a:off x="3757613" y="4891088"/>
            <a:ext cx="1727200" cy="3476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 rot="10800000">
            <a:off x="3540125" y="3933825"/>
            <a:ext cx="2160588" cy="3603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490913" y="2889250"/>
            <a:ext cx="2160587" cy="3603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810175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684213" y="332656"/>
          <a:ext cx="8064251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69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ru-RU" altLang="ru-RU" sz="1200" dirty="0" smtClean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4971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714375"/>
          </a:xfrm>
        </p:spPr>
        <p:txBody>
          <a:bodyPr/>
          <a:lstStyle/>
          <a:p>
            <a:r>
              <a:rPr lang="ru-RU" alt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 Общеобразовательных учреждений</a:t>
            </a:r>
          </a:p>
        </p:txBody>
      </p:sp>
      <p:sp>
        <p:nvSpPr>
          <p:cNvPr id="30723" name="Объект 2"/>
          <p:cNvSpPr>
            <a:spLocks noGrp="1"/>
          </p:cNvSpPr>
          <p:nvPr>
            <p:ph idx="1"/>
          </p:nvPr>
        </p:nvSpPr>
        <p:spPr>
          <a:xfrm>
            <a:off x="323850" y="1052513"/>
            <a:ext cx="7956550" cy="5400675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endParaRPr lang="ru-RU" altLang="ru-RU" dirty="0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ru-RU" altLang="ru-RU" sz="1200" dirty="0" smtClean="0">
              <a:solidFill>
                <a:srgbClr val="073E87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8313" y="1163638"/>
            <a:ext cx="2470150" cy="1296987"/>
          </a:xfrm>
          <a:prstGeom prst="roundRect">
            <a:avLst/>
          </a:prstGeom>
          <a:solidFill>
            <a:srgbClr val="CA66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Коммунальные услуги                     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15 380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24525" y="2600325"/>
            <a:ext cx="2374900" cy="1250950"/>
          </a:xfrm>
          <a:prstGeom prst="round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материально-технической базы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655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49325" y="4117975"/>
            <a:ext cx="2503488" cy="1412875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санитарно-эпидемиологического благополучия            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1 380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07088" y="3983038"/>
            <a:ext cx="2374900" cy="1412875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 терроризму          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470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67400" y="1163638"/>
            <a:ext cx="2374900" cy="129222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Пожарная безопасность           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1 145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850" y="2600325"/>
            <a:ext cx="2470150" cy="13684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учреждений         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1 486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4067175" y="1196975"/>
            <a:ext cx="1081088" cy="1298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622675" y="4508500"/>
            <a:ext cx="1944688" cy="172878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оказание муниципальных услуг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256 771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9838" y="2760663"/>
            <a:ext cx="1584325" cy="523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услуг –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5 695 уч-ся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067175" y="3500438"/>
            <a:ext cx="1081088" cy="936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11863" y="5661025"/>
            <a:ext cx="2230437" cy="720725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питания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265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8313" y="5732463"/>
            <a:ext cx="2519362" cy="649287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Льготное питание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6 193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1056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714375"/>
          </a:xfrm>
        </p:spPr>
        <p:txBody>
          <a:bodyPr/>
          <a:lstStyle/>
          <a:p>
            <a:r>
              <a:rPr lang="ru-RU" alt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Дошкольных учреждений</a:t>
            </a:r>
          </a:p>
        </p:txBody>
      </p:sp>
      <p:sp>
        <p:nvSpPr>
          <p:cNvPr id="31747" name="Объект 2"/>
          <p:cNvSpPr>
            <a:spLocks noGrp="1"/>
          </p:cNvSpPr>
          <p:nvPr>
            <p:ph idx="1"/>
          </p:nvPr>
        </p:nvSpPr>
        <p:spPr>
          <a:xfrm>
            <a:off x="323850" y="1052513"/>
            <a:ext cx="7956550" cy="5400675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ru-RU" altLang="ru-RU" sz="1200" dirty="0" smtClean="0">
              <a:solidFill>
                <a:srgbClr val="073E87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8313" y="1163638"/>
            <a:ext cx="2470150" cy="1296987"/>
          </a:xfrm>
          <a:prstGeom prst="roundRect">
            <a:avLst/>
          </a:prstGeom>
          <a:solidFill>
            <a:srgbClr val="CA66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Коммунальные услуги                    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5 276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24525" y="2600325"/>
            <a:ext cx="2374900" cy="1250950"/>
          </a:xfrm>
          <a:prstGeom prst="round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материально-технической базы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49325" y="4117975"/>
            <a:ext cx="2503488" cy="1412875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санитарно-эпидемиологического благополучия            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361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07088" y="3983038"/>
            <a:ext cx="2374900" cy="1412875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 терроризму          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253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67400" y="1163638"/>
            <a:ext cx="2374900" cy="129222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Пожарная безопасность           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305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850" y="2600325"/>
            <a:ext cx="2470150" cy="13684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учреждений         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536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4067175" y="1196975"/>
            <a:ext cx="1081088" cy="1298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622675" y="4508500"/>
            <a:ext cx="1944688" cy="172878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оказание муниципальных услуг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91 039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9838" y="2760663"/>
            <a:ext cx="1584325" cy="523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услуг –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1 093 детей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067175" y="3500438"/>
            <a:ext cx="1081088" cy="936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11863" y="5661025"/>
            <a:ext cx="2230437" cy="720725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питания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753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1313" y="5732463"/>
            <a:ext cx="2520950" cy="649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услугами сети Интернет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179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7151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714375"/>
          </a:xfrm>
        </p:spPr>
        <p:txBody>
          <a:bodyPr/>
          <a:lstStyle/>
          <a:p>
            <a:r>
              <a:rPr lang="ru-RU" alt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учреждений дополнительного образования (ДДТ,ДЮСШ,ДШИ)</a:t>
            </a:r>
          </a:p>
        </p:txBody>
      </p:sp>
      <p:sp>
        <p:nvSpPr>
          <p:cNvPr id="32771" name="Объект 2"/>
          <p:cNvSpPr>
            <a:spLocks noGrp="1"/>
          </p:cNvSpPr>
          <p:nvPr>
            <p:ph idx="1"/>
          </p:nvPr>
        </p:nvSpPr>
        <p:spPr>
          <a:xfrm>
            <a:off x="323850" y="1052513"/>
            <a:ext cx="7956550" cy="5400675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ru-RU" altLang="ru-RU" sz="1200" dirty="0" smtClean="0">
              <a:solidFill>
                <a:srgbClr val="073E87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8313" y="1163638"/>
            <a:ext cx="2470150" cy="1296987"/>
          </a:xfrm>
          <a:prstGeom prst="roundRect">
            <a:avLst/>
          </a:prstGeom>
          <a:solidFill>
            <a:srgbClr val="CA66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Коммунальные услуги                    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3 668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24525" y="2600325"/>
            <a:ext cx="2374900" cy="1250950"/>
          </a:xfrm>
          <a:prstGeom prst="round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материально-технической базы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49325" y="4117975"/>
            <a:ext cx="2503488" cy="1412875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санитарно-эпидемиологического благополучия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187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07088" y="3983038"/>
            <a:ext cx="2374900" cy="1412875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 терроризму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242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67400" y="1163638"/>
            <a:ext cx="2374900" cy="129222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Пожарная безопасность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222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850" y="2600325"/>
            <a:ext cx="2470150" cy="13684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учреждений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322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4067175" y="1196975"/>
            <a:ext cx="1081088" cy="1298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622675" y="4508500"/>
            <a:ext cx="1944688" cy="172878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оказание муниципальных услуг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66 481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9838" y="2760663"/>
            <a:ext cx="1584325" cy="739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услуг –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2 652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067175" y="3500438"/>
            <a:ext cx="1081088" cy="936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1313" y="5732463"/>
            <a:ext cx="2520950" cy="649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услугами сети Интернет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121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2829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714375"/>
          </a:xfrm>
        </p:spPr>
        <p:txBody>
          <a:bodyPr/>
          <a:lstStyle/>
          <a:p>
            <a:r>
              <a:rPr lang="ru-RU" alt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Межпоселенческий дом культуры</a:t>
            </a:r>
          </a:p>
        </p:txBody>
      </p:sp>
      <p:sp>
        <p:nvSpPr>
          <p:cNvPr id="33795" name="Объект 2"/>
          <p:cNvSpPr>
            <a:spLocks noGrp="1"/>
          </p:cNvSpPr>
          <p:nvPr>
            <p:ph idx="1"/>
          </p:nvPr>
        </p:nvSpPr>
        <p:spPr>
          <a:xfrm>
            <a:off x="323850" y="1052513"/>
            <a:ext cx="7956550" cy="5400675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ru-RU" altLang="ru-RU" sz="1200" dirty="0" smtClean="0">
              <a:solidFill>
                <a:srgbClr val="073E87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8313" y="1163638"/>
            <a:ext cx="2470150" cy="1296987"/>
          </a:xfrm>
          <a:prstGeom prst="roundRect">
            <a:avLst/>
          </a:prstGeom>
          <a:solidFill>
            <a:srgbClr val="CA66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Коммунальные услуги                    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1 665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24525" y="2600325"/>
            <a:ext cx="2374900" cy="1250950"/>
          </a:xfrm>
          <a:prstGeom prst="round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материально-технической базы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49325" y="4117975"/>
            <a:ext cx="2503488" cy="1412875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санитарно-эпидемиологического благополучия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67400" y="1163638"/>
            <a:ext cx="2374900" cy="129222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Пожарная безопасность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118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850" y="2600325"/>
            <a:ext cx="2470150" cy="13684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учреждений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4067175" y="1196975"/>
            <a:ext cx="1081088" cy="1298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622675" y="4508500"/>
            <a:ext cx="1944688" cy="172878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оказание муниципальных услуг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8 001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9838" y="2760663"/>
            <a:ext cx="1584325" cy="739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услуг –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1 827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067175" y="3500438"/>
            <a:ext cx="1081088" cy="936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1313" y="5732463"/>
            <a:ext cx="2520950" cy="649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услугами сети Интернет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97089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714375"/>
          </a:xfrm>
        </p:spPr>
        <p:txBody>
          <a:bodyPr/>
          <a:lstStyle/>
          <a:p>
            <a:r>
              <a:rPr lang="ru-RU" alt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Межпоселенческая центральная библиотека</a:t>
            </a:r>
          </a:p>
        </p:txBody>
      </p:sp>
      <p:sp>
        <p:nvSpPr>
          <p:cNvPr id="34819" name="Объект 2"/>
          <p:cNvSpPr>
            <a:spLocks noGrp="1"/>
          </p:cNvSpPr>
          <p:nvPr>
            <p:ph idx="1"/>
          </p:nvPr>
        </p:nvSpPr>
        <p:spPr>
          <a:xfrm>
            <a:off x="323850" y="1052513"/>
            <a:ext cx="7956550" cy="5400675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endParaRPr lang="ru-RU" altLang="ru-RU" dirty="0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ru-RU" altLang="ru-RU" sz="1200" dirty="0" smtClean="0">
              <a:solidFill>
                <a:srgbClr val="073E87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8313" y="1163638"/>
            <a:ext cx="2470150" cy="1296987"/>
          </a:xfrm>
          <a:prstGeom prst="roundRect">
            <a:avLst/>
          </a:prstGeom>
          <a:solidFill>
            <a:srgbClr val="CA66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Коммунальные услуги                    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415т.р.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24525" y="2600325"/>
            <a:ext cx="2374900" cy="1250950"/>
          </a:xfrm>
          <a:prstGeom prst="round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материально-технической базы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49325" y="4117975"/>
            <a:ext cx="2503488" cy="1412875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санитарно-эпидемиологического благополучия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07088" y="3983038"/>
            <a:ext cx="2374900" cy="1412875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 терроризму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67400" y="1163638"/>
            <a:ext cx="2374900" cy="129222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Пожарная безопасность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850" y="2600325"/>
            <a:ext cx="2470150" cy="13684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учреждений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4067175" y="1196975"/>
            <a:ext cx="1081088" cy="1298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622675" y="4508500"/>
            <a:ext cx="1944688" cy="172878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оказание муниципальных услуг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11 126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9838" y="2760663"/>
            <a:ext cx="1584325" cy="739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услуг –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13 300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посетителей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067175" y="3500438"/>
            <a:ext cx="1081088" cy="936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1313" y="5732463"/>
            <a:ext cx="2520950" cy="649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услугами сети Интернет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92480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714375"/>
          </a:xfrm>
        </p:spPr>
        <p:txBody>
          <a:bodyPr/>
          <a:lstStyle/>
          <a:p>
            <a:r>
              <a:rPr lang="ru-RU" alt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 Солнечный</a:t>
            </a:r>
          </a:p>
        </p:txBody>
      </p:sp>
      <p:sp>
        <p:nvSpPr>
          <p:cNvPr id="35843" name="Объект 2"/>
          <p:cNvSpPr>
            <a:spLocks noGrp="1"/>
          </p:cNvSpPr>
          <p:nvPr>
            <p:ph idx="1"/>
          </p:nvPr>
        </p:nvSpPr>
        <p:spPr>
          <a:xfrm>
            <a:off x="323850" y="1052513"/>
            <a:ext cx="7956550" cy="5400675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ru-RU" altLang="ru-RU" sz="1200" dirty="0" smtClean="0">
              <a:solidFill>
                <a:srgbClr val="073E87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8313" y="1163638"/>
            <a:ext cx="2470150" cy="1296987"/>
          </a:xfrm>
          <a:prstGeom prst="roundRect">
            <a:avLst/>
          </a:prstGeom>
          <a:solidFill>
            <a:srgbClr val="CA66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Коммунальные услуги                     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114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49325" y="4117975"/>
            <a:ext cx="2503488" cy="1412875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санитарно-эпидемиологического благополучия            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67400" y="1163638"/>
            <a:ext cx="2374900" cy="129222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Пожарная безопасность           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850" y="2600325"/>
            <a:ext cx="2470150" cy="13684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учреждений         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4067175" y="1196975"/>
            <a:ext cx="1081088" cy="1298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622675" y="4508500"/>
            <a:ext cx="1944688" cy="172878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оказание муниципальных услуг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1 179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9838" y="2760663"/>
            <a:ext cx="1584325" cy="523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услуг –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 детей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067175" y="3500438"/>
            <a:ext cx="1081088" cy="936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96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08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доходов в бюджет муниципального образования Слюдянский район в 2012-2016 годах с учетом изменения бюджетного и налогового законодательства (тыс. руб.)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5301208"/>
            <a:ext cx="9144000" cy="1556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факторы формирования доходной части бюджета:</a:t>
            </a:r>
          </a:p>
          <a:p>
            <a:pPr marL="342900" indent="-342900" algn="ctr">
              <a:buAutoNum type="arabicParenR"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изменением бюджетного законодательства;</a:t>
            </a:r>
          </a:p>
          <a:p>
            <a:pPr marL="342900" indent="-342900" algn="ctr">
              <a:buAutoNum type="arabicParenR"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областного законодательства;</a:t>
            </a:r>
          </a:p>
          <a:p>
            <a:pPr marL="342900" indent="-342900" algn="ctr">
              <a:buAutoNum type="arabicParenR"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еполное включение в бюджет областных межбюджетных трансфертов.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162717"/>
              </p:ext>
            </p:extLst>
          </p:nvPr>
        </p:nvGraphicFramePr>
        <p:xfrm>
          <a:off x="0" y="836712"/>
          <a:ext cx="9144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161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1252537"/>
          </a:xfrm>
        </p:spPr>
        <p:txBody>
          <a:bodyPr/>
          <a:lstStyle/>
          <a:p>
            <a:r>
              <a:rPr lang="ru-RU" altLang="ru-RU" sz="1400" smtClean="0"/>
              <a:t>			</a:t>
            </a:r>
            <a:br>
              <a:rPr lang="ru-RU" altLang="ru-RU" sz="1400" smtClean="0"/>
            </a:br>
            <a:r>
              <a:rPr lang="ru-RU" alt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Средняя заработная плата работников бюджетной сферы по Указам Президента Российской Федерации*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850" y="1700213"/>
          <a:ext cx="8569326" cy="4032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7253"/>
                <a:gridCol w="1050768"/>
                <a:gridCol w="1062709"/>
                <a:gridCol w="1074649"/>
                <a:gridCol w="1074649"/>
                <a:gridCol w="1074649"/>
                <a:gridCol w="1074649"/>
              </a:tblGrid>
              <a:tr h="9825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учреждений и  категории работников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Указов Президента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Указов Президента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2" marR="8992" marT="89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2" marR="8992" marT="89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2" marR="8992" marT="89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2" marR="8992" marT="89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390"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2" marR="8992" marT="89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2" marR="8992" marT="89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 год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0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Педагогические работники общего образования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10 643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23 733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26 321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29 294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32 488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36 142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110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едагогические работники дошкольных учреждений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12 332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20 492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20 351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22 570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25 109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19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Работники Домов Культуры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6 475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8 050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15 781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20 319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25 589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31 829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19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Работники Библиотек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11 808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12 702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781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20 319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25 589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31 829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11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Педагогические работники учреждений дополнительного образования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13 150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16 111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19 856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23 435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27 614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32 528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3" marR="8993" marT="89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927" name="TextBox 2"/>
          <p:cNvSpPr txBox="1">
            <a:spLocks noChangeArrowheads="1"/>
          </p:cNvSpPr>
          <p:nvPr/>
        </p:nvSpPr>
        <p:spPr bwMode="auto">
          <a:xfrm>
            <a:off x="395288" y="5876925"/>
            <a:ext cx="48974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*- по имеющейся дорожной карте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за счет средств областного бюджета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за счет средств бюджета МО Слюдянский 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8313" y="6108700"/>
            <a:ext cx="574675" cy="2301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8313" y="6362700"/>
            <a:ext cx="574675" cy="1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0549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642937"/>
          </a:xfrm>
        </p:spPr>
        <p:txBody>
          <a:bodyPr/>
          <a:lstStyle/>
          <a:p>
            <a:r>
              <a:rPr lang="ru-RU" altLang="ru-RU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Новации бюджета 2014-2016 годов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871538" y="1124744"/>
          <a:ext cx="7408862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789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ru-RU" altLang="ru-RU" sz="1200" dirty="0" smtClean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3427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2"/>
          <p:cNvSpPr>
            <a:spLocks noGrp="1"/>
          </p:cNvSpPr>
          <p:nvPr>
            <p:ph type="title"/>
          </p:nvPr>
        </p:nvSpPr>
        <p:spPr>
          <a:xfrm>
            <a:off x="690563" y="476250"/>
            <a:ext cx="7772400" cy="5832475"/>
          </a:xfrm>
        </p:spPr>
        <p:txBody>
          <a:bodyPr/>
          <a:lstStyle/>
          <a:p>
            <a:pPr algn="l"/>
            <a:r>
              <a:rPr lang="ru-RU" altLang="ru-RU" sz="2000" smtClean="0">
                <a:solidFill>
                  <a:schemeClr val="tx1"/>
                </a:solidFill>
              </a:rPr>
              <a:t/>
            </a:r>
            <a:br>
              <a:rPr lang="ru-RU" altLang="ru-RU" sz="2000" smtClean="0">
                <a:solidFill>
                  <a:schemeClr val="tx1"/>
                </a:solidFill>
              </a:rPr>
            </a:br>
            <a:r>
              <a:rPr lang="ru-RU" altLang="ru-RU" sz="2000" smtClean="0">
                <a:solidFill>
                  <a:schemeClr val="tx1"/>
                </a:solidFill>
              </a:rPr>
              <a:t/>
            </a:r>
            <a:br>
              <a:rPr lang="ru-RU" altLang="ru-RU" sz="2000" smtClean="0">
                <a:solidFill>
                  <a:schemeClr val="tx1"/>
                </a:solidFill>
              </a:rPr>
            </a:br>
            <a:r>
              <a:rPr lang="ru-RU" altLang="ru-RU" sz="2000" smtClean="0">
                <a:solidFill>
                  <a:schemeClr val="tx1"/>
                </a:solidFill>
              </a:rPr>
              <a:t>С 2014 года – изменение методики расчета финансовой помощи поселений (74-ОЗ от 22.10.2013 г.):</a:t>
            </a:r>
            <a:br>
              <a:rPr lang="ru-RU" altLang="ru-RU" sz="2000" smtClean="0">
                <a:solidFill>
                  <a:schemeClr val="tx1"/>
                </a:solidFill>
              </a:rPr>
            </a:br>
            <a:r>
              <a:rPr lang="ru-RU" altLang="ru-RU" sz="2000" smtClean="0">
                <a:solidFill>
                  <a:schemeClr val="tx1"/>
                </a:solidFill>
              </a:rPr>
              <a:t/>
            </a:r>
            <a:br>
              <a:rPr lang="ru-RU" altLang="ru-RU" sz="2000" smtClean="0">
                <a:solidFill>
                  <a:schemeClr val="tx1"/>
                </a:solidFill>
              </a:rPr>
            </a:br>
            <a:r>
              <a:rPr lang="ru-RU" altLang="ru-RU" sz="2000" smtClean="0">
                <a:solidFill>
                  <a:schemeClr val="tx1"/>
                </a:solidFill>
              </a:rPr>
              <a:t>1) дотацию получают не все поселения (только те, у кого уровень бюджетной обеспеченности ниже расчетного)</a:t>
            </a:r>
            <a:br>
              <a:rPr lang="ru-RU" altLang="ru-RU" sz="2000" smtClean="0">
                <a:solidFill>
                  <a:schemeClr val="tx1"/>
                </a:solidFill>
              </a:rPr>
            </a:br>
            <a:r>
              <a:rPr lang="ru-RU" altLang="ru-RU" sz="2000" smtClean="0">
                <a:solidFill>
                  <a:schemeClr val="tx1"/>
                </a:solidFill>
              </a:rPr>
              <a:t/>
            </a:r>
            <a:br>
              <a:rPr lang="ru-RU" altLang="ru-RU" sz="2000" smtClean="0">
                <a:solidFill>
                  <a:schemeClr val="tx1"/>
                </a:solidFill>
              </a:rPr>
            </a:br>
            <a:r>
              <a:rPr lang="ru-RU" altLang="ru-RU" sz="2000" smtClean="0">
                <a:solidFill>
                  <a:schemeClr val="tx1"/>
                </a:solidFill>
              </a:rPr>
              <a:t>2) объем фонда финансовой поддержки поселений увеличен с 5% до 7,5% объема собственных доходов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660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498475"/>
          </a:xfrm>
        </p:spPr>
        <p:txBody>
          <a:bodyPr/>
          <a:lstStyle/>
          <a:p>
            <a:r>
              <a:rPr lang="ru-RU" alt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Распределение дотации на выравнивание бюджетной обеспеченности поселений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</p:nvPr>
        </p:nvGraphicFramePr>
        <p:xfrm>
          <a:off x="871538" y="1412776"/>
          <a:ext cx="7804918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94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ru-RU" altLang="ru-RU" sz="1200" dirty="0" smtClean="0">
              <a:solidFill>
                <a:srgbClr val="073E87"/>
              </a:solidFill>
            </a:endParaRPr>
          </a:p>
        </p:txBody>
      </p:sp>
      <p:sp>
        <p:nvSpPr>
          <p:cNvPr id="39941" name="TextBox 9"/>
          <p:cNvSpPr txBox="1">
            <a:spLocks noChangeArrowheads="1"/>
          </p:cNvSpPr>
          <p:nvPr/>
        </p:nvSpPr>
        <p:spPr bwMode="auto">
          <a:xfrm>
            <a:off x="5292725" y="1628775"/>
            <a:ext cx="1727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являются получателями дотации</a:t>
            </a:r>
          </a:p>
        </p:txBody>
      </p:sp>
      <p:sp>
        <p:nvSpPr>
          <p:cNvPr id="39942" name="TextBox 10"/>
          <p:cNvSpPr txBox="1">
            <a:spLocks noChangeArrowheads="1"/>
          </p:cNvSpPr>
          <p:nvPr/>
        </p:nvSpPr>
        <p:spPr bwMode="auto">
          <a:xfrm>
            <a:off x="1403350" y="5084763"/>
            <a:ext cx="17287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Являются получателями дотации</a:t>
            </a:r>
          </a:p>
        </p:txBody>
      </p:sp>
    </p:spTree>
    <p:extLst>
      <p:ext uri="{BB962C8B-B14F-4D97-AF65-F5344CB8AC3E}">
        <p14:creationId xmlns:p14="http://schemas.microsoft.com/office/powerpoint/2010/main" val="3582926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719138"/>
          </a:xfrm>
        </p:spPr>
        <p:txBody>
          <a:bodyPr/>
          <a:lstStyle/>
          <a:p>
            <a:r>
              <a:rPr lang="ru-RU" alt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 дотации на выравнивание бюджетной обеспеченности поселений</a:t>
            </a:r>
          </a:p>
        </p:txBody>
      </p:sp>
      <p:sp>
        <p:nvSpPr>
          <p:cNvPr id="4096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 dirty="0" smtClean="0">
              <a:solidFill>
                <a:srgbClr val="073E87"/>
              </a:solidFill>
              <a:cs typeface="Arial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187624" y="980728"/>
          <a:ext cx="3384376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5148064" y="1340768"/>
          <a:ext cx="2952328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5315276"/>
              </p:ext>
            </p:extLst>
          </p:nvPr>
        </p:nvGraphicFramePr>
        <p:xfrm>
          <a:off x="250825" y="4328120"/>
          <a:ext cx="8424864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718"/>
                <a:gridCol w="1670677"/>
                <a:gridCol w="744617"/>
                <a:gridCol w="1096785"/>
                <a:gridCol w="512178"/>
                <a:gridCol w="2560889"/>
              </a:tblGrid>
              <a:tr h="5935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собственных доходов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%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РФФПП</a:t>
                      </a:r>
                      <a:endParaRPr lang="ru-RU" sz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257 300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12 865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159 147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2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Рост/снижение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-38%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+2,5%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572783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«Энергосбережение и повышение энергетической эффективности»</a:t>
            </a:r>
          </a:p>
        </p:txBody>
      </p:sp>
      <p:sp>
        <p:nvSpPr>
          <p:cNvPr id="41987" name="Объект 2"/>
          <p:cNvSpPr>
            <a:spLocks noGrp="1"/>
          </p:cNvSpPr>
          <p:nvPr>
            <p:ph idx="1"/>
          </p:nvPr>
        </p:nvSpPr>
        <p:spPr>
          <a:xfrm>
            <a:off x="871538" y="1557338"/>
            <a:ext cx="7408862" cy="4568825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рамках муниципальной программы «Энергосбережение и повышение энергетической эффективности» в бюджете предусмотрены расходы в сумме 300 тыс.рублей на приобретение и установку приборов учета тепловой энергии в учреждениях. </a:t>
            </a:r>
          </a:p>
          <a:p>
            <a:pPr marL="0" indent="0">
              <a:buFont typeface="Symbol" pitchFamily="18" charset="2"/>
              <a:buNone/>
            </a:pPr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Font typeface="Symbol" pitchFamily="18" charset="2"/>
              <a:buNone/>
            </a:pPr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рамках программы «Энергосбережение», начиная с 2011 года приобретаются и устанавливаются приборы учета тепловой энергии.</a:t>
            </a:r>
          </a:p>
          <a:p>
            <a:pPr marL="0" indent="0">
              <a:buFont typeface="Symbol" pitchFamily="18" charset="2"/>
              <a:buNone/>
            </a:pPr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2014 году запланирована установки приборов учета в Доме Культуры «Перевал» г.Слюдянка и в начальной школе – детском саду № 16 в г.Байкальск (расходы на каждое учреждение составят 150 тыс.рублей)</a:t>
            </a:r>
          </a:p>
          <a:p>
            <a:pPr marL="0" indent="0">
              <a:buFont typeface="Symbol" pitchFamily="18" charset="2"/>
              <a:buNone/>
            </a:pPr>
            <a:endParaRPr lang="ru-RU" altLang="ru-RU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endParaRPr lang="ru-RU" altLang="ru-RU" sz="1200" dirty="0" smtClean="0">
              <a:solidFill>
                <a:srgbClr val="073E87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1625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ctrTitle"/>
          </p:nvPr>
        </p:nvSpPr>
        <p:spPr>
          <a:xfrm>
            <a:off x="611188" y="476250"/>
            <a:ext cx="7772400" cy="1470025"/>
          </a:xfrm>
        </p:spPr>
        <p:txBody>
          <a:bodyPr/>
          <a:lstStyle/>
          <a:p>
            <a:r>
              <a:rPr lang="ru-RU" alt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 в сфере молодежной политики, культуры, физической культуры и спорта</a:t>
            </a:r>
          </a:p>
        </p:txBody>
      </p:sp>
      <p:sp>
        <p:nvSpPr>
          <p:cNvPr id="4301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endParaRPr lang="ru-RU" altLang="ru-RU" sz="1200" dirty="0" smtClean="0">
              <a:solidFill>
                <a:srgbClr val="073E87"/>
              </a:solidFill>
              <a:latin typeface="Arial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971600" y="1397000"/>
          <a:ext cx="6648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Схе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132668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930275"/>
          </a:xfrm>
        </p:spPr>
        <p:txBody>
          <a:bodyPr/>
          <a:lstStyle/>
          <a:p>
            <a:r>
              <a:rPr lang="ru-RU" altLang="ru-RU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на социальную поддержку населения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466783"/>
              </p:ext>
            </p:extLst>
          </p:nvPr>
        </p:nvGraphicFramePr>
        <p:xfrm>
          <a:off x="683568" y="1196752"/>
          <a:ext cx="7596832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endParaRPr lang="ru-RU" altLang="ru-RU" sz="1200" dirty="0" smtClean="0">
              <a:solidFill>
                <a:srgbClr val="073E87"/>
              </a:solidFill>
              <a:latin typeface="Arial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7523906" y="1340767"/>
            <a:ext cx="1296987" cy="4896545"/>
          </a:xfrm>
          <a:prstGeom prst="rightBrace">
            <a:avLst>
              <a:gd name="adj1" fmla="val 8333"/>
              <a:gd name="adj2" fmla="val 5022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4038" name="TextBox 7"/>
          <p:cNvSpPr txBox="1">
            <a:spLocks noChangeArrowheads="1"/>
          </p:cNvSpPr>
          <p:nvPr/>
        </p:nvSpPr>
        <p:spPr bwMode="auto">
          <a:xfrm>
            <a:off x="8167870" y="3393814"/>
            <a:ext cx="16891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44 429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404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010539"/>
            <a:ext cx="2232248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42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612" y="5517233"/>
            <a:ext cx="287178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43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571"/>
            <a:ext cx="8229600" cy="829141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отчислений налоговых и неналоговых доходов в бюджет муниципального образования Слюдянский район в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2012-2016годах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641846"/>
              </p:ext>
            </p:extLst>
          </p:nvPr>
        </p:nvGraphicFramePr>
        <p:xfrm>
          <a:off x="35496" y="677709"/>
          <a:ext cx="9108503" cy="6046768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4224289"/>
                <a:gridCol w="771675"/>
                <a:gridCol w="863363"/>
                <a:gridCol w="791416"/>
                <a:gridCol w="2457760"/>
              </a:tblGrid>
              <a:tr h="1020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 год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год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2014-2016 года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Нормативно-правовой акт, устанавливающий норматив в бюджет района на 2014-2016гг.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522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35,79%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35,79%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31,25%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 (5%), закон Иркутской области №74-ОЗ (26,25%)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4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Иркутской области №74-ОЗ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2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пошлина, сборы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</a:tr>
              <a:tr h="612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Арендная плата 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земельные участки, государственная собственность на которые не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разграничена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</a:tr>
              <a:tr h="638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Арендная плата, за земельные участки, государственная собственность на которые разграничена</a:t>
                      </a: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</a:tr>
              <a:tr h="319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 от использования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</a:tr>
              <a:tr h="296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</a:tr>
              <a:tr h="262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участков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</a:tr>
              <a:tr h="35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в части нормативов отчислений по налогам с 2014 года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214423"/>
              </p:ext>
            </p:extLst>
          </p:nvPr>
        </p:nvGraphicFramePr>
        <p:xfrm>
          <a:off x="971600" y="1412775"/>
          <a:ext cx="7992887" cy="482453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06408"/>
                <a:gridCol w="1400816"/>
                <a:gridCol w="1354233"/>
                <a:gridCol w="1529799"/>
                <a:gridCol w="2801631"/>
              </a:tblGrid>
              <a:tr h="12902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Областной закон 74-ОЗ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25,79%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35,79%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2014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841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-4,54% или </a:t>
                      </a:r>
                      <a:r>
                        <a:rPr lang="en-US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2014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-50% или </a:t>
                      </a: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Влияние изменения законодательства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-18,7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534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2528"/>
            <a:ext cx="9144000" cy="787232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и неналоговых доходов бюджета муниципального образования Слюдянский район 2013-2014 года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837728"/>
              </p:ext>
            </p:extLst>
          </p:nvPr>
        </p:nvGraphicFramePr>
        <p:xfrm>
          <a:off x="107504" y="908720"/>
          <a:ext cx="447484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106692"/>
              </p:ext>
            </p:extLst>
          </p:nvPr>
        </p:nvGraphicFramePr>
        <p:xfrm>
          <a:off x="4572000" y="908720"/>
          <a:ext cx="447484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51723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Увеличение в 2014 году в общей структуре налоговых и неналоговых доходов доли НДФЛ на 3%, обусловлено изъятием норматива в 2014 года по УСНО (2012г. – 3,6%).  Снижение удельного веса по продаже материальных и нематериальных активов с 2,33% до 0,98% связано с отсутствием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договоров о рассрочке платежей в 2014 году, оплата по которым заканчивается в 2013 году.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04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налога на доходы физических лиц на 2014 год и на плановый период 2015 и 2016 годов с учетом изменения нормативов отчислений по №74-ОЗ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306705"/>
              </p:ext>
            </p:extLst>
          </p:nvPr>
        </p:nvGraphicFramePr>
        <p:xfrm>
          <a:off x="0" y="908720"/>
          <a:ext cx="91440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Стрелка вправо с вырезом 2"/>
          <p:cNvSpPr/>
          <p:nvPr/>
        </p:nvSpPr>
        <p:spPr>
          <a:xfrm>
            <a:off x="1835696" y="3836271"/>
            <a:ext cx="1656184" cy="504056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-11 908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т.р.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157192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внесенными изменениями в Бюджетный кодекс Российской Федерации, а также в закон Иркутской области №74-ОЗ от 22.10.2013 года «О межбюджетных трансфертах и нормативах отчислений в местные бюджеты» прогноз поступлений НДФЛ в 2014 году  при нормативе 31,25% составил 135 556 тыс. руб., что на 11 908 т.р.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 8% ниже оценки 2013 года, при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пересчете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 2013 года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35,79% прогноз бы составил 155 249,8 тыс. рублей  с темпом  роста 105,3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12360" y="1041311"/>
            <a:ext cx="12596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норматива отчислений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год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35,79%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(БК РФ – 10%, ОЗ – 25,79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31,25%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(БК РФ – 5%, ОЗ – 26,25%).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5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633"/>
            <a:ext cx="9144000" cy="616055"/>
          </a:xfrm>
        </p:spPr>
        <p:txBody>
          <a:bodyPr anchor="ctr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налогов на совокупный доход в бюджет муниципального образования Слюдянский район в 2012-2016 годах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44249"/>
              </p:ext>
            </p:extLst>
          </p:nvPr>
        </p:nvGraphicFramePr>
        <p:xfrm>
          <a:off x="-15408" y="3861960"/>
          <a:ext cx="9144000" cy="3017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07704"/>
                <a:gridCol w="864096"/>
                <a:gridCol w="792088"/>
                <a:gridCol w="792088"/>
                <a:gridCol w="936104"/>
                <a:gridCol w="720080"/>
                <a:gridCol w="864096"/>
                <a:gridCol w="720080"/>
                <a:gridCol w="864096"/>
                <a:gridCol w="683568"/>
              </a:tblGrid>
              <a:tr h="91179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2012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2013 к 2012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2014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2014 к 2013 (%)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2015 к 2014 (%)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2016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2016 к 2015 (%)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445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Упрощенная система налогообложения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6 873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6 766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98,44%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445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14 192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14 236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100,3%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14 000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98,3%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14 000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14 000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8023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133,3%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125%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120%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445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Патентная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система налогообложения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120%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0952316"/>
              </p:ext>
            </p:extLst>
          </p:nvPr>
        </p:nvGraphicFramePr>
        <p:xfrm>
          <a:off x="0" y="980728"/>
          <a:ext cx="28438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53637093"/>
              </p:ext>
            </p:extLst>
          </p:nvPr>
        </p:nvGraphicFramePr>
        <p:xfrm>
          <a:off x="2699792" y="908720"/>
          <a:ext cx="266429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64088" y="980728"/>
            <a:ext cx="3779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На основании №74-ОЗ от 22.10.2013г. с 2014 года исключен норматив отчислений по налогу, взимаемому в связи с применением упрощенной системы налогообложения.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Планируемые поступления по ЕНВД на 2014-2016 года осуществлено с учетом меняющейся системой налогообложения малого бизнеса, обусловленного федеральным законом №97-ФЗ от 29.06.2012, в соответствии с которым с 1 января 2018 года планируется поэтапная отмена ЕНВД и переход на патентную систему налогообложения.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99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762342"/>
              </p:ext>
            </p:extLst>
          </p:nvPr>
        </p:nvGraphicFramePr>
        <p:xfrm>
          <a:off x="0" y="188640"/>
          <a:ext cx="9108504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841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7_Волн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Волна">
  <a:themeElements>
    <a:clrScheme name="Волна 1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FFFFFF"/>
      </a:accent3>
      <a:accent4>
        <a:srgbClr val="000000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лна 1">
        <a:dk1>
          <a:srgbClr val="000000"/>
        </a:dk1>
        <a:lt1>
          <a:srgbClr val="FFFFFF"/>
        </a:lt1>
        <a:dk2>
          <a:srgbClr val="073E87"/>
        </a:dk2>
        <a:lt2>
          <a:srgbClr val="C6E7FC"/>
        </a:lt2>
        <a:accent1>
          <a:srgbClr val="31B6FD"/>
        </a:accent1>
        <a:accent2>
          <a:srgbClr val="4584D3"/>
        </a:accent2>
        <a:accent3>
          <a:srgbClr val="FFFFFF"/>
        </a:accent3>
        <a:accent4>
          <a:srgbClr val="000000"/>
        </a:accent4>
        <a:accent5>
          <a:srgbClr val="ADD7FE"/>
        </a:accent5>
        <a:accent6>
          <a:srgbClr val="3E77BF"/>
        </a:accent6>
        <a:hlink>
          <a:srgbClr val="0080FF"/>
        </a:hlink>
        <a:folHlink>
          <a:srgbClr val="5EAE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2378</TotalTime>
  <Words>3463</Words>
  <Application>Microsoft Office PowerPoint</Application>
  <PresentationFormat>Экран (4:3)</PresentationFormat>
  <Paragraphs>799</Paragraphs>
  <Slides>37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2" baseType="lpstr">
      <vt:lpstr>Солнцестояние</vt:lpstr>
      <vt:lpstr>7_Волна</vt:lpstr>
      <vt:lpstr>Оформление по умолчанию</vt:lpstr>
      <vt:lpstr>Волна</vt:lpstr>
      <vt:lpstr>Диаграмма Microsoft Excel</vt:lpstr>
      <vt:lpstr>Проект бюджета              муниципального образования Слюдянский район  на 2014 год и  на плановый период  2015 и 2016 годов</vt:lpstr>
      <vt:lpstr>Основные параметры бюджета муниципального образования Слюдянский район на 2014 год и плановый период 2015 и 2016 годов  (тыс. рублей)</vt:lpstr>
      <vt:lpstr>Показатели поступления доходов в бюджет муниципального образования Слюдянский район в 2012-2016 годах с учетом изменения бюджетного и налогового законодательства (тыс. руб.)</vt:lpstr>
      <vt:lpstr>Нормативы отчислений налоговых и неналоговых доходов в бюджет муниципального образования Слюдянский район в 2012-2016годах</vt:lpstr>
      <vt:lpstr>Изменение законодательства в части нормативов отчислений по налогам с 2014 года</vt:lpstr>
      <vt:lpstr>Структура налоговых и неналоговых доходов бюджета муниципального образования Слюдянский район 2013-2014 года</vt:lpstr>
      <vt:lpstr>Расчет налога на доходы физических лиц на 2014 год и на плановый период 2015 и 2016 годов с учетом изменения нормативов отчислений по №74-ОЗ</vt:lpstr>
      <vt:lpstr>Показатели поступления налогов на совокупный доход в бюджет муниципального образования Слюдянский район в 2012-2016 годах</vt:lpstr>
      <vt:lpstr>Презентация PowerPoint</vt:lpstr>
      <vt:lpstr>Презентация PowerPoint</vt:lpstr>
      <vt:lpstr>Показатели поступления доходов от использования имущества, находящегося в государственной и муниципальной собственности в 2013-2016 годах в бюджет муниципального образования Слюдянский район, тыс. руб.</vt:lpstr>
      <vt:lpstr>Прогноз поступления доходов от платы за негативное воздействие на окружающую среду в бюджет муниципального образования Слюдянский район на 2014 год и на плановый период 2015 и 2016 годов, тыс. руб.</vt:lpstr>
      <vt:lpstr>Прогноз поступления доходов от продажи материальных и нематериальных активов в бюджет МО Слюдянского района на 2014 год и на плановый период 2015 и 2016 годов, тыс. рублей</vt:lpstr>
      <vt:lpstr>Прогноз поступлений штрафов, санкций, возмещения ущерба в бюджет муниципального образования Слюдянский район на 2014 год и на плановый период 2015 и 2016 годов, тыс. рублей</vt:lpstr>
      <vt:lpstr>Прогноз по безвозмездным поступлениям на 2014 год  и плановый период 2015 и 2016 годов</vt:lpstr>
      <vt:lpstr>Объем безвозмездных поступлений  в 2013 -2016 годах в бюджете муниципального образования Слюдянский район</vt:lpstr>
      <vt:lpstr>Расходы бюджета  муниципального образования Слюдянский район  на 2014 -2016 годы, млн.руб.</vt:lpstr>
      <vt:lpstr>Рост социально значимых расходов в 2014-2016 гг (заработная плата, коммунальные услуги, соц.обеспечение, млн.руб.</vt:lpstr>
      <vt:lpstr>Структура социальных расходов бюджета МО Слюдянский район в 2014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19 Общеобразовательных учреждений</vt:lpstr>
      <vt:lpstr>9 Дошкольных учреждений</vt:lpstr>
      <vt:lpstr>6 учреждений дополнительного образования (ДДТ,ДЮСШ,ДШИ)</vt:lpstr>
      <vt:lpstr>Межпоселенческий дом культуры</vt:lpstr>
      <vt:lpstr>Межпоселенческая центральная библиотека</vt:lpstr>
      <vt:lpstr>ДОЛ Солнечный</vt:lpstr>
      <vt:lpstr>      Средняя заработная плата работников бюджетной сферы по Указам Президента Российской Федерации*</vt:lpstr>
      <vt:lpstr>Новации бюджета 2014-2016 годов</vt:lpstr>
      <vt:lpstr>  С 2014 года – изменение методики расчета финансовой помощи поселений (74-ОЗ от 22.10.2013 г.):  1) дотацию получают не все поселения (только те, у кого уровень бюджетной обеспеченности ниже расчетного)  2) объем фонда финансовой поддержки поселений увеличен с 5% до 7,5% объема собственных доходов</vt:lpstr>
      <vt:lpstr>Распределение дотации на выравнивание бюджетной обеспеченности поселений</vt:lpstr>
      <vt:lpstr>Предоставление  дотации на выравнивание бюджетной обеспеченности поселений</vt:lpstr>
      <vt:lpstr>Муниципальная программа «Энергосбережение и повышение энергетической эффективности»</vt:lpstr>
      <vt:lpstr>Мероприятия в сфере молодежной политики, культуры, физической культуры и спорта</vt:lpstr>
      <vt:lpstr>Расходы на социальную поддержку населения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муниципального образования Слюдянский район на 2013 год и на плановый период 2014 и 2015 годов</dc:title>
  <dc:creator>econ11</dc:creator>
  <cp:lastModifiedBy>Администратор</cp:lastModifiedBy>
  <cp:revision>86</cp:revision>
  <cp:lastPrinted>2013-11-25T01:48:47Z</cp:lastPrinted>
  <dcterms:created xsi:type="dcterms:W3CDTF">2013-11-20T02:57:13Z</dcterms:created>
  <dcterms:modified xsi:type="dcterms:W3CDTF">2013-12-10T03:04:27Z</dcterms:modified>
</cp:coreProperties>
</file>