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9" r:id="rId5"/>
    <p:sldId id="261" r:id="rId6"/>
    <p:sldId id="262" r:id="rId7"/>
    <p:sldId id="258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17180" cy="1037977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</a:t>
            </a:r>
            <a:endParaRPr lang="ru-RU" sz="4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7117180" cy="26642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«Земля Иркутская»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</a:t>
            </a:r>
          </a:p>
          <a:p>
            <a:pPr algn="ctr"/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23-25 сентября 2014 года</a:t>
            </a:r>
            <a:endParaRPr lang="ru-RU" sz="3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696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3366FF"/>
                </a:solidFill>
              </a:rPr>
              <a:t>г</a:t>
            </a:r>
            <a:r>
              <a:rPr lang="ru-RU" dirty="0" err="1" smtClean="0">
                <a:solidFill>
                  <a:srgbClr val="3366FF"/>
                </a:solidFill>
              </a:rPr>
              <a:t>.Иркутск</a:t>
            </a: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06575"/>
            <a:ext cx="5726261" cy="429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39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</a:rPr>
              <a:t>г.Черемхово</a:t>
            </a: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480720" cy="433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9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идея выставки: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дает возможность одновременно увидеть все разнообразие и самобытность муниципальных образований области, которых, прежде всего, объединяет одно — Земля Иркутская.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4426654" cy="7457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выставки: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1556792"/>
            <a:ext cx="3481387" cy="4752528"/>
          </a:xfrm>
        </p:spPr>
        <p:txBody>
          <a:bodyPr>
            <a:normAutofit fontScale="77500" lnSpcReduction="20000"/>
          </a:bodyPr>
          <a:lstStyle/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машины, механизмы, аппараты, оборудование, инструменты, приспособления;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Разнообразное природное и органическое сырье, полуфабрикаты, материалы, готовые изделия и конструкции;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Научные, проектные, конструкторские разработки;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транспортных, строительных, ремонтных, банковских, страховых, учебных, научных, проектных и других организаций и учреждений, услуги торговли, связи, коммунального хозяйства;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организации, клубы садоводов-опытников. 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r="3245"/>
          <a:stretch>
            <a:fillRect/>
          </a:stretch>
        </p:blipFill>
        <p:spPr>
          <a:xfrm>
            <a:off x="5004048" y="2492896"/>
            <a:ext cx="3151584" cy="3151584"/>
          </a:xfrm>
        </p:spPr>
      </p:pic>
    </p:spTree>
    <p:extLst>
      <p:ext uri="{BB962C8B-B14F-4D97-AF65-F5344CB8AC3E}">
        <p14:creationId xmlns:p14="http://schemas.microsoft.com/office/powerpoint/2010/main" val="330550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Муниципальные образования представляют на выставке: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в нескольких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медицина, и производство, и культура, 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пр.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 и сельского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описанием спортивных и культурных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огромным успехом проходят дегустации хлебобулочных изделий, разнообразных молочных и молочнокислых напитков.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посетителей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танцы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радуют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участников, и гостей выставки. </a:t>
            </a:r>
          </a:p>
        </p:txBody>
      </p:sp>
    </p:spTree>
    <p:extLst>
      <p:ext uri="{BB962C8B-B14F-4D97-AF65-F5344CB8AC3E}">
        <p14:creationId xmlns:p14="http://schemas.microsoft.com/office/powerpoint/2010/main" val="104881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320480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участия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268760"/>
            <a:ext cx="3132495" cy="72027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276872"/>
            <a:ext cx="3759309" cy="383190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взнос: 4500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от МО не ограничено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2750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Предусматривает: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площади, стол, стул, мусорная корзина, монтаж и демонтаж стенда, напольное покрытие, электропитание, название участника на фризе, освещение, уборка и охрана павильона.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412776"/>
            <a:ext cx="3150476" cy="5762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отдельного субъекта предпринимательства</a:t>
            </a:r>
            <a:endParaRPr lang="ru-RU" sz="20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3797152" cy="347186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взнос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4500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участника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Предусматривает: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площади, стол, стул, мусорная корзина, монтаж и демонтаж стенда, напольное покрытие, электропитание, название участника на фризе, освещение, уборка и охрана павильона.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47" y="188640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павильонов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70596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9675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1 вариант </a:t>
            </a:r>
            <a:r>
              <a:rPr lang="ru-RU" dirty="0" smtClean="0"/>
              <a:t>доплата 20 % от стоимости 1 </a:t>
            </a:r>
            <a:r>
              <a:rPr lang="ru-RU" dirty="0" err="1" smtClean="0"/>
              <a:t>кв.м</a:t>
            </a:r>
            <a:r>
              <a:rPr lang="ru-RU" dirty="0" smtClean="0"/>
              <a:t> –т.е. для МО от 2750 рублей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2 вариант </a:t>
            </a:r>
            <a:r>
              <a:rPr lang="ru-RU" dirty="0" smtClean="0"/>
              <a:t>доплата  10 %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4 вариант </a:t>
            </a:r>
            <a:r>
              <a:rPr lang="ru-RU" dirty="0" smtClean="0"/>
              <a:t>доплата 15 %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3 вариант </a:t>
            </a:r>
            <a:r>
              <a:rPr lang="ru-RU" dirty="0" smtClean="0"/>
              <a:t>доплаты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2013 года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125112" cy="405143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 дня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2500 кв.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 муниципальных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(Слюдянский район не принимал участие)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6900 человек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9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4752528" cy="129614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КАМПАНИЯ ВЫСТАВКИ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548680"/>
            <a:ext cx="4464496" cy="5414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 по регионам России: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Иркутск, Иркутская область, республика Бурятия, Приморский край, Красноярский край, Краснодарский край, Московская область, г. Санкт-Петербург.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печатные — 27%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 выставочные порталы −62%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 — 7%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 реклама — 4%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268760"/>
            <a:ext cx="3888432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проведения выставки "Земля Иркутская" была проведена рекламная кампания, в которую вошли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рассылка пригласительных билетов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рекламных баннеров и информации на выставочных, и информационных порталах — порядка 30 ресурсов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рекламных макетов и информации в информационных и информационно-развлекательных печатных СМИ — порядка 15 изданий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в социальных сетях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 реклама (афиши) — 190 щитов;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63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9244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участников выставки 2013 года: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3132495" cy="576262"/>
          </a:xfrm>
        </p:spPr>
        <p:txBody>
          <a:bodyPr/>
          <a:lstStyle/>
          <a:p>
            <a:r>
              <a:rPr lang="ru-RU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Свирск</a:t>
            </a:r>
            <a:endParaRPr lang="ru-RU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2420888"/>
            <a:ext cx="3150476" cy="576262"/>
          </a:xfrm>
        </p:spPr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Заларинский</a:t>
            </a:r>
            <a:r>
              <a:rPr lang="ru-RU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57" y="3520735"/>
            <a:ext cx="4431969" cy="332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28058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56127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Другая 74">
      <a:dk1>
        <a:sysClr val="windowText" lastClr="000000"/>
      </a:dk1>
      <a:lt1>
        <a:srgbClr val="000000"/>
      </a:lt1>
      <a:dk2>
        <a:srgbClr val="FFC000"/>
      </a:dk2>
      <a:lt2>
        <a:srgbClr val="FF1919"/>
      </a:lt2>
      <a:accent1>
        <a:srgbClr val="FF0000"/>
      </a:accent1>
      <a:accent2>
        <a:srgbClr val="DD7E0E"/>
      </a:accent2>
      <a:accent3>
        <a:srgbClr val="FFC0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56</TotalTime>
  <Words>299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Выставка</vt:lpstr>
      <vt:lpstr>Главная идея выставки:</vt:lpstr>
      <vt:lpstr>Разделы выставки:</vt:lpstr>
      <vt:lpstr>Что Муниципальные образования представляют на выставке:</vt:lpstr>
      <vt:lpstr>Стоимость участия</vt:lpstr>
      <vt:lpstr>Виды павильонов</vt:lpstr>
      <vt:lpstr>Итоги 2013 года</vt:lpstr>
      <vt:lpstr>РЕКЛАМНАЯ КАМПАНИЯ ВЫСТАВКИ </vt:lpstr>
      <vt:lpstr>Оформление участников выставки 2013 года:</vt:lpstr>
      <vt:lpstr>г.Иркутск</vt:lpstr>
      <vt:lpstr>г.Черемхово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</dc:title>
  <dc:creator>Усолцева Анастасия Валерьевна</dc:creator>
  <cp:lastModifiedBy>Усольцева Анастасия Валерьевна</cp:lastModifiedBy>
  <cp:revision>10</cp:revision>
  <dcterms:created xsi:type="dcterms:W3CDTF">2014-06-26T00:00:40Z</dcterms:created>
  <dcterms:modified xsi:type="dcterms:W3CDTF">2014-06-26T01:07:32Z</dcterms:modified>
</cp:coreProperties>
</file>