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C064-E5D4-4F96-B7E2-17CE9B4715D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205683-3127-4640-A80B-31C0FDEFB1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C064-E5D4-4F96-B7E2-17CE9B4715D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5683-3127-4640-A80B-31C0FDEFB1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C064-E5D4-4F96-B7E2-17CE9B4715D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5683-3127-4640-A80B-31C0FDEFB1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C064-E5D4-4F96-B7E2-17CE9B4715D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205683-3127-4640-A80B-31C0FDEFB1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C064-E5D4-4F96-B7E2-17CE9B4715D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5683-3127-4640-A80B-31C0FDEFB1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C064-E5D4-4F96-B7E2-17CE9B4715D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5683-3127-4640-A80B-31C0FDEFB1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C064-E5D4-4F96-B7E2-17CE9B4715D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C205683-3127-4640-A80B-31C0FDEFB1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C064-E5D4-4F96-B7E2-17CE9B4715D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5683-3127-4640-A80B-31C0FDEFB1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C064-E5D4-4F96-B7E2-17CE9B4715D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5683-3127-4640-A80B-31C0FDEFB1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C064-E5D4-4F96-B7E2-17CE9B4715D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5683-3127-4640-A80B-31C0FDEFB1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C064-E5D4-4F96-B7E2-17CE9B4715D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5683-3127-4640-A80B-31C0FDEFB1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1EC064-E5D4-4F96-B7E2-17CE9B4715D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205683-3127-4640-A80B-31C0FDEFB1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071546"/>
            <a:ext cx="822282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Лекция: </a:t>
            </a:r>
          </a:p>
          <a:p>
            <a:pPr algn="ctr">
              <a:lnSpc>
                <a:spcPct val="150000"/>
              </a:lnSpc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Виды туризма</a:t>
            </a:r>
          </a:p>
          <a:p>
            <a:pPr algn="ctr">
              <a:lnSpc>
                <a:spcPct val="15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Актуальные (востребованные) направления</a:t>
            </a:r>
          </a:p>
          <a:p>
            <a:pPr algn="ctr">
              <a:lnSpc>
                <a:spcPct val="150000"/>
              </a:lnSpc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туристской сфере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214290"/>
            <a:ext cx="60740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Классификация видов туризма</a:t>
            </a:r>
            <a:endParaRPr lang="ru-RU" sz="32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1000108"/>
            <a:ext cx="42148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направленности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туристских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потоков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2214554"/>
            <a:ext cx="1549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ыездной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2214554"/>
            <a:ext cx="1488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ъездной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5074" y="2214554"/>
            <a:ext cx="1895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нутренний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215074" y="1785926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215604" y="207088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2357422" y="1785926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571868" y="3000372"/>
            <a:ext cx="192882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цели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8728" y="3626346"/>
            <a:ext cx="289226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культурно-познавательный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деловой</a:t>
            </a:r>
          </a:p>
          <a:p>
            <a:pPr algn="ctr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ечебно-оздоровительный</a:t>
            </a:r>
          </a:p>
          <a:p>
            <a:pPr algn="ctr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портивный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елигиозный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событийный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407194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143504" y="3643314"/>
            <a:ext cx="266367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рекреационный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приключенческий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(экстремальный)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-этнографический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образовательный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экологический 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сельский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571480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способу передвижения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643050"/>
            <a:ext cx="273305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авиатуризм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железнодорожный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автомобильный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мототуризм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велосипедный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-конный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-пеший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лыжный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водный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285728"/>
            <a:ext cx="314327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уровню организации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28" y="1214422"/>
            <a:ext cx="26054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групповой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2143116"/>
            <a:ext cx="371477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зависимости от участия посредника  в организации турпоездки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504" y="3429000"/>
            <a:ext cx="25961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организованный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самодеятельный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6314" y="4429132"/>
            <a:ext cx="371477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зависимости от возраста туриста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9124" y="5500702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етский 		-школьный 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олодежный	  -средний возраст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ожилой возраст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214290"/>
            <a:ext cx="66631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Востребованные направления в туризме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64680" y="1000108"/>
            <a:ext cx="547932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Приключенческий (экстремальный):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Пеший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Водный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Велосипедный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Горнолыжный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Спелеотуризм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 и мототуризм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Авиатуризм</a:t>
            </a:r>
          </a:p>
          <a:p>
            <a:pPr algn="ctr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Рыбалка </a:t>
            </a:r>
          </a:p>
          <a:p>
            <a:pPr algn="ctr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Экологический: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-пеший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-водный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-научный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-фототуры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500174"/>
            <a:ext cx="37147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Культурно-познавательный 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Лечебно-оздоровительный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Деловой 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Пляжный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413</TotalTime>
  <Words>114</Words>
  <Application>Microsoft Office PowerPoint</Application>
  <PresentationFormat>Экран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Слайд 2</vt:lpstr>
      <vt:lpstr>Слайд 3</vt:lpstr>
      <vt:lpstr>Слайд 4</vt:lpstr>
    </vt:vector>
  </TitlesOfParts>
  <Company>NCG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NCG</dc:creator>
  <cp:lastModifiedBy>NCG</cp:lastModifiedBy>
  <cp:revision>37</cp:revision>
  <dcterms:created xsi:type="dcterms:W3CDTF">2014-12-14T03:57:49Z</dcterms:created>
  <dcterms:modified xsi:type="dcterms:W3CDTF">2014-12-14T10:53:54Z</dcterms:modified>
</cp:coreProperties>
</file>