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03.08.2020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Памятные </a:t>
            </a:r>
            <a:r>
              <a:rPr lang="ru-RU" dirty="0" smtClean="0"/>
              <a:t>места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на территории Слюдянского муниципального района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9446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Здание, где в январе 1942 г. размещался </a:t>
            </a:r>
            <a:r>
              <a:rPr lang="ru-RU" sz="2400" dirty="0" smtClean="0"/>
              <a:t>эвакогоспиталь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>
              <a:buNone/>
            </a:pPr>
            <a:r>
              <a:rPr lang="ru-RU" sz="1200" dirty="0"/>
              <a:t>Строительство клуба началось в 1930-годы. В октябре 1938 года Клуб железнодорожников был открыт. В годы Великой Отечественной войны (с 1942 по 1944 </a:t>
            </a:r>
            <a:r>
              <a:rPr lang="ru-RU" sz="1200" dirty="0" smtClean="0"/>
              <a:t>года) </a:t>
            </a:r>
            <a:r>
              <a:rPr lang="ru-RU" sz="1200" dirty="0"/>
              <a:t>в клубе размещался </a:t>
            </a:r>
            <a:r>
              <a:rPr lang="ru-RU" sz="1200" dirty="0" smtClean="0"/>
              <a:t>эвакуационный госпиталь</a:t>
            </a:r>
            <a:r>
              <a:rPr lang="ru-RU" sz="1200" dirty="0"/>
              <a:t>. Начальник госпиталя хирург - В.П. </a:t>
            </a:r>
            <a:r>
              <a:rPr lang="ru-RU" sz="1200" dirty="0" err="1"/>
              <a:t>Снедков</a:t>
            </a:r>
            <a:r>
              <a:rPr lang="ru-RU" sz="1200" dirty="0"/>
              <a:t>, комиссар - В.И. Белоусов, главный хирург - А.И. Павлов.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304" y="2554665"/>
            <a:ext cx="5147868" cy="38609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420887"/>
            <a:ext cx="3096344" cy="412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4927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Здание, в котором в годы войны размещался эвакогоспиталь № 1945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>
              <a:buNone/>
            </a:pPr>
            <a:r>
              <a:rPr lang="ru-RU" sz="1200" dirty="0"/>
              <a:t>На территории средней общеобразовательной школы № 50 г. </a:t>
            </a:r>
            <a:r>
              <a:rPr lang="ru-RU" sz="1200" dirty="0" err="1"/>
              <a:t>Слюдянки</a:t>
            </a:r>
            <a:r>
              <a:rPr lang="ru-RU" sz="1200" dirty="0"/>
              <a:t> находилось старое здание школы, в котором с 1941 по 1946 </a:t>
            </a:r>
            <a:r>
              <a:rPr lang="ru-RU" sz="1200" dirty="0" smtClean="0"/>
              <a:t>года </a:t>
            </a:r>
            <a:r>
              <a:rPr lang="ru-RU" sz="1200" dirty="0"/>
              <a:t>размещался эвакуационный госпиталь № 1945.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50" y="2636912"/>
            <a:ext cx="4104456" cy="30783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013" y="2636912"/>
            <a:ext cx="4104456" cy="307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2841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Памятник </a:t>
            </a:r>
            <a:r>
              <a:rPr lang="ru-RU" sz="2400" dirty="0" smtClean="0"/>
              <a:t>землякам (</a:t>
            </a:r>
            <a:r>
              <a:rPr lang="ru-RU" sz="2400" dirty="0" err="1" smtClean="0"/>
              <a:t>п.Утулик</a:t>
            </a:r>
            <a:r>
              <a:rPr lang="ru-RU" sz="2400" dirty="0" smtClean="0"/>
              <a:t>), </a:t>
            </a:r>
            <a:br>
              <a:rPr lang="ru-RU" sz="2400" dirty="0" smtClean="0"/>
            </a:br>
            <a:r>
              <a:rPr lang="ru-RU" sz="2400" dirty="0" smtClean="0"/>
              <a:t>погибшим </a:t>
            </a:r>
            <a:r>
              <a:rPr lang="ru-RU" sz="2400" dirty="0"/>
              <a:t>в годы </a:t>
            </a:r>
            <a:r>
              <a:rPr lang="ru-RU" sz="2400" dirty="0" smtClean="0"/>
              <a:t>ВОВ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>
              <a:buNone/>
            </a:pPr>
            <a:r>
              <a:rPr lang="ru-RU" sz="1200" dirty="0"/>
              <a:t>Стела в честь погибших на фронтах ВОВ </a:t>
            </a:r>
            <a:r>
              <a:rPr lang="ru-RU" sz="1200" dirty="0" smtClean="0"/>
              <a:t>1941-1945 года </a:t>
            </a:r>
            <a:r>
              <a:rPr lang="ru-RU" sz="1200" dirty="0"/>
              <a:t>воинов-односельчан </a:t>
            </a:r>
            <a:r>
              <a:rPr lang="ru-RU" sz="1200" dirty="0" smtClean="0"/>
              <a:t>поселок </a:t>
            </a:r>
            <a:r>
              <a:rPr lang="ru-RU" sz="1200" dirty="0"/>
              <a:t>Утулик </a:t>
            </a:r>
            <a:r>
              <a:rPr lang="ru-RU" sz="1200" dirty="0" smtClean="0"/>
              <a:t>- 19 </a:t>
            </a:r>
            <a:r>
              <a:rPr lang="ru-RU" sz="1200" dirty="0"/>
              <a:t>фамилий. </a:t>
            </a:r>
            <a:endParaRPr lang="ru-RU" sz="1200" dirty="0" smtClean="0"/>
          </a:p>
          <a:p>
            <a:pPr marL="137160" indent="0">
              <a:buNone/>
            </a:pPr>
            <a:r>
              <a:rPr lang="ru-RU" sz="1200" dirty="0" smtClean="0"/>
              <a:t>Открыта </a:t>
            </a:r>
            <a:r>
              <a:rPr lang="ru-RU" sz="1200" dirty="0"/>
              <a:t>1985 г. Автор проекта поэт В. </a:t>
            </a:r>
            <a:r>
              <a:rPr lang="ru-RU" sz="1200" dirty="0" err="1" smtClean="0"/>
              <a:t>Забелло</a:t>
            </a:r>
            <a:r>
              <a:rPr lang="ru-RU" sz="1200" dirty="0" smtClean="0"/>
              <a:t>.</a:t>
            </a:r>
            <a:endParaRPr lang="ru-RU" sz="1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586763"/>
            <a:ext cx="4118988" cy="30892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586764"/>
            <a:ext cx="4118988" cy="30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1437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Мемориальная </a:t>
            </a:r>
            <a:r>
              <a:rPr lang="ru-RU" sz="2400" dirty="0" smtClean="0"/>
              <a:t>доска в честь </a:t>
            </a:r>
            <a:r>
              <a:rPr lang="ru-RU" sz="2400" dirty="0"/>
              <a:t>Савченко Ф.С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>
              <a:buNone/>
            </a:pPr>
            <a:r>
              <a:rPr lang="ru-RU" sz="1200" dirty="0"/>
              <a:t>Мемориальная доска, расположенная на фасаде Школы № 52 </a:t>
            </a:r>
            <a:r>
              <a:rPr lang="ru-RU" sz="1200" dirty="0" smtClean="0"/>
              <a:t>поселок </a:t>
            </a:r>
            <a:r>
              <a:rPr lang="ru-RU" sz="1200" dirty="0"/>
              <a:t>Утулик посвящена Савченко Фёдору Степановичу (р. 1915) - директору школы № 52 в 1948 – 1960 </a:t>
            </a:r>
            <a:r>
              <a:rPr lang="ru-RU" sz="1200" dirty="0" smtClean="0"/>
              <a:t>года, </a:t>
            </a:r>
            <a:r>
              <a:rPr lang="ru-RU" sz="1200" dirty="0"/>
              <a:t>участнику </a:t>
            </a:r>
            <a:r>
              <a:rPr lang="ru-RU" sz="1200" dirty="0" smtClean="0"/>
              <a:t>Великой Отечественной Войны, </a:t>
            </a:r>
            <a:r>
              <a:rPr lang="ru-RU" sz="1200" dirty="0"/>
              <a:t>защитнику легендарной Брестской крепости. </a:t>
            </a:r>
            <a:endParaRPr lang="ru-RU" sz="1200" dirty="0" smtClean="0"/>
          </a:p>
          <a:p>
            <a:pPr marL="137160" indent="0">
              <a:buNone/>
            </a:pPr>
            <a:r>
              <a:rPr lang="ru-RU" sz="1200" dirty="0" smtClean="0"/>
              <a:t>Мемориальная </a:t>
            </a:r>
            <a:r>
              <a:rPr lang="ru-RU" sz="1200" dirty="0"/>
              <a:t>доска была открыта 22 июня 2001 г.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586834"/>
            <a:ext cx="2279852" cy="40530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710" y="2813302"/>
            <a:ext cx="4799444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0853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Памятное место "Воинам, погибшим в боях за честь и свободу нашей Родины"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>
              <a:buNone/>
            </a:pPr>
            <a:r>
              <a:rPr lang="ru-RU" sz="1200" dirty="0" smtClean="0"/>
              <a:t>Мемориал расположен в городе Байкальск микрорайон Южный</a:t>
            </a:r>
            <a:endParaRPr lang="ru-RU" sz="1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1" y="1988840"/>
            <a:ext cx="2455371" cy="43651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82" y="1988840"/>
            <a:ext cx="2455371" cy="43651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988840"/>
            <a:ext cx="2455371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4388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Памятник-стела памяти </a:t>
            </a:r>
            <a:r>
              <a:rPr lang="ru-RU" sz="2400" dirty="0" err="1"/>
              <a:t>войнов</a:t>
            </a:r>
            <a:r>
              <a:rPr lang="ru-RU" sz="2400" dirty="0"/>
              <a:t>-односельчан, погибших во время Великой Отечественной Войны 1941-1945 гг. и умерших в мирное время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>
              <a:buNone/>
            </a:pPr>
            <a:r>
              <a:rPr lang="ru-RU" sz="1200" dirty="0"/>
              <a:t>Памятник-стела для увековечивания памяти воинов-односельчан, павших в Великой Отечественной войне 1941-1945 </a:t>
            </a:r>
            <a:r>
              <a:rPr lang="ru-RU" sz="1200" dirty="0" smtClean="0"/>
              <a:t>года </a:t>
            </a:r>
            <a:r>
              <a:rPr lang="ru-RU" sz="1200" dirty="0"/>
              <a:t>и умерших в мирное время.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349018"/>
            <a:ext cx="4320296" cy="32402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342386"/>
            <a:ext cx="4331973" cy="324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123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Мемориальная доска в честь учителя, фронтовика Казанцева И.А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>
              <a:buNone/>
            </a:pPr>
            <a:r>
              <a:rPr lang="ru-RU" sz="1200" dirty="0"/>
              <a:t>Мемориальная доска установлена в честь учителя, фронтовика Казанцева Иосифа Александровича (1922-1972 гг.)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64" y="1916832"/>
            <a:ext cx="3510390" cy="46805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470" y="1916833"/>
            <a:ext cx="3510390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5721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Мемориальная доска в память о герое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Советского </a:t>
            </a:r>
            <a:r>
              <a:rPr lang="ru-RU" sz="2400" dirty="0"/>
              <a:t>Союза </a:t>
            </a:r>
            <a:r>
              <a:rPr lang="ru-RU" sz="2400" dirty="0" err="1"/>
              <a:t>Тулаеве</a:t>
            </a:r>
            <a:r>
              <a:rPr lang="ru-RU" sz="2400" dirty="0"/>
              <a:t> Ж.Е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>
              <a:buNone/>
            </a:pPr>
            <a:r>
              <a:rPr lang="ru-RU" sz="1200" dirty="0"/>
              <a:t>Мемориальная доска посвящена участнику Великой Отечественной войны 1941-1945 гг. герою Советского союза </a:t>
            </a:r>
            <a:r>
              <a:rPr lang="ru-RU" sz="1200" dirty="0" err="1"/>
              <a:t>Тулаеву</a:t>
            </a:r>
            <a:r>
              <a:rPr lang="ru-RU" sz="1200" dirty="0"/>
              <a:t> Жамбылу </a:t>
            </a:r>
            <a:r>
              <a:rPr lang="ru-RU" sz="1200" dirty="0" err="1"/>
              <a:t>Ешеевичу</a:t>
            </a:r>
            <a:r>
              <a:rPr lang="ru-RU" sz="1200" dirty="0"/>
              <a:t>. Проживающему в здании по адресу Иркутская область, Слюдянский район, </a:t>
            </a:r>
            <a:r>
              <a:rPr lang="ru-RU" sz="1200" dirty="0" err="1"/>
              <a:t>р.п</a:t>
            </a:r>
            <a:r>
              <a:rPr lang="ru-RU" sz="1200" dirty="0"/>
              <a:t>. Култук, ул. Октябрьская, д. 16 после войны с 1949 по 1955 годы.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348880"/>
            <a:ext cx="3057804" cy="40770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348880"/>
            <a:ext cx="3057804" cy="407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8307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Памятник землякам, погибшим в годы ВОВ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>
              <a:buNone/>
            </a:pPr>
            <a:r>
              <a:rPr lang="ru-RU" sz="1200" dirty="0"/>
              <a:t>Памятник землякам, погибшим в годы ВОВ </a:t>
            </a:r>
            <a:r>
              <a:rPr lang="ru-RU" sz="1200" dirty="0" smtClean="0"/>
              <a:t>- 110 </a:t>
            </a:r>
            <a:r>
              <a:rPr lang="ru-RU" sz="1200" dirty="0"/>
              <a:t>фамилий. </a:t>
            </a:r>
            <a:endParaRPr lang="ru-RU" sz="1200" dirty="0" smtClean="0"/>
          </a:p>
          <a:p>
            <a:pPr marL="137160" indent="0">
              <a:buNone/>
            </a:pPr>
            <a:r>
              <a:rPr lang="ru-RU" sz="1200" dirty="0" smtClean="0"/>
              <a:t>Установлен </a:t>
            </a:r>
            <a:r>
              <a:rPr lang="ru-RU" sz="1200" dirty="0"/>
              <a:t>в 1975 г</a:t>
            </a:r>
            <a:r>
              <a:rPr lang="ru-RU" sz="1200" dirty="0" smtClean="0"/>
              <a:t>.</a:t>
            </a:r>
            <a:endParaRPr lang="ru-RU" sz="1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11" y="2132856"/>
            <a:ext cx="3435846" cy="45811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132856"/>
            <a:ext cx="3435846" cy="45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3377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Памятник землякам, погибшим в годы ВОВ (50 фамилий</a:t>
            </a:r>
            <a:r>
              <a:rPr lang="ru-RU" sz="2400" dirty="0" smtClean="0"/>
              <a:t>)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>
              <a:buNone/>
            </a:pPr>
            <a:r>
              <a:rPr lang="ru-RU" sz="1200" dirty="0"/>
              <a:t>Обелиск установлен в честь односельчан, погибших в годы Великой Отечественной Войны.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988840"/>
            <a:ext cx="3573283" cy="47643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1988840"/>
            <a:ext cx="3573283" cy="476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560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/>
              <a:t>Мемориальный комплекс советским воинам, защищавшим </a:t>
            </a:r>
            <a:br>
              <a:rPr lang="ru-RU" sz="2700" dirty="0"/>
            </a:br>
            <a:r>
              <a:rPr lang="ru-RU" sz="2700" dirty="0"/>
              <a:t>Родину в 1941-1945 </a:t>
            </a:r>
            <a:r>
              <a:rPr lang="ru-RU" sz="2700" dirty="0" smtClean="0"/>
              <a:t>года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>
              <a:buNone/>
            </a:pPr>
            <a:r>
              <a:rPr lang="ru-RU" sz="1200" dirty="0"/>
              <a:t>Мемориальный комплекс советским воинам, </a:t>
            </a:r>
            <a:r>
              <a:rPr lang="ru-RU" sz="1200" dirty="0" smtClean="0"/>
              <a:t>защищавшим Родину </a:t>
            </a:r>
            <a:r>
              <a:rPr lang="ru-RU" sz="1200" dirty="0"/>
              <a:t>в 1941-1945 года и умершим в эвакогоспиталях </a:t>
            </a:r>
            <a:r>
              <a:rPr lang="ru-RU" sz="1200" dirty="0" smtClean="0"/>
              <a:t>№ </a:t>
            </a:r>
            <a:r>
              <a:rPr lang="ru-RU" sz="1200" dirty="0"/>
              <a:t>1944 и № 1945 города </a:t>
            </a:r>
            <a:r>
              <a:rPr lang="ru-RU" sz="1200" dirty="0" err="1"/>
              <a:t>Слюдянки</a:t>
            </a:r>
            <a:r>
              <a:rPr lang="ru-RU" sz="1200" dirty="0"/>
              <a:t> в 1942-1946 года (63 фамилии).</a:t>
            </a:r>
          </a:p>
          <a:p>
            <a:pPr marL="137160" indent="0">
              <a:buNone/>
            </a:pPr>
            <a:r>
              <a:rPr lang="ru-RU" sz="1200" dirty="0" smtClean="0"/>
              <a:t>15-ти </a:t>
            </a:r>
            <a:r>
              <a:rPr lang="ru-RU" sz="1200" dirty="0"/>
              <a:t>военнослужащим 33-го Дальневосточного пограничного </a:t>
            </a:r>
            <a:r>
              <a:rPr lang="ru-RU" sz="1200" dirty="0" smtClean="0"/>
              <a:t>полка</a:t>
            </a:r>
            <a:r>
              <a:rPr lang="ru-RU" sz="1200" dirty="0"/>
              <a:t>, погибшим в железнодорожной катастрофе 25 сентября </a:t>
            </a:r>
            <a:r>
              <a:rPr lang="ru-RU" sz="1200" dirty="0" smtClean="0"/>
              <a:t>1945 </a:t>
            </a:r>
            <a:r>
              <a:rPr lang="ru-RU" sz="1200" dirty="0"/>
              <a:t>года</a:t>
            </a:r>
          </a:p>
          <a:p>
            <a:pPr marL="137160" indent="0">
              <a:buNone/>
            </a:pPr>
            <a:r>
              <a:rPr lang="ru-RU" sz="1200" dirty="0" smtClean="0"/>
              <a:t>Мемориал </a:t>
            </a:r>
            <a:r>
              <a:rPr lang="ru-RU" sz="1200" dirty="0"/>
              <a:t>открыт 22 июля 1989 года. Автор проекта Б. Малых.</a:t>
            </a:r>
          </a:p>
          <a:p>
            <a:pPr marL="137160" indent="0">
              <a:buNone/>
            </a:pPr>
            <a:r>
              <a:rPr lang="ru-RU" sz="1200" dirty="0" smtClean="0"/>
              <a:t>Город </a:t>
            </a:r>
            <a:r>
              <a:rPr lang="ru-RU" sz="1200" dirty="0"/>
              <a:t>Слюдянка, падь </a:t>
            </a:r>
            <a:r>
              <a:rPr lang="ru-RU" sz="1200" dirty="0" err="1"/>
              <a:t>Улунтай</a:t>
            </a:r>
            <a:r>
              <a:rPr lang="ru-RU" sz="1200" dirty="0"/>
              <a:t>, городское кладбище.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996952"/>
            <a:ext cx="2787774" cy="37170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996952"/>
            <a:ext cx="4956043" cy="37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137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Монумент землякам-</a:t>
            </a:r>
            <a:r>
              <a:rPr lang="ru-RU" sz="2400" dirty="0" err="1"/>
              <a:t>слюдянцам</a:t>
            </a:r>
            <a:r>
              <a:rPr lang="ru-RU" sz="2400" dirty="0"/>
              <a:t>, погибшим в годы ВОВ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>
              <a:buNone/>
            </a:pPr>
            <a:r>
              <a:rPr lang="ru-RU" sz="1200" dirty="0"/>
              <a:t>Монумент землякам-</a:t>
            </a:r>
            <a:r>
              <a:rPr lang="ru-RU" sz="1200" dirty="0" err="1"/>
              <a:t>слюдянцам</a:t>
            </a:r>
            <a:r>
              <a:rPr lang="ru-RU" sz="1200" dirty="0"/>
              <a:t>, погибшим в годы ВОВ (первоначально 331 фамилия), в том числе </a:t>
            </a:r>
            <a:r>
              <a:rPr lang="ru-RU" sz="1200" dirty="0" smtClean="0"/>
              <a:t>Герои Советского Союза </a:t>
            </a:r>
            <a:r>
              <a:rPr lang="ru-RU" sz="1200" dirty="0"/>
              <a:t>Г. И. </a:t>
            </a:r>
            <a:r>
              <a:rPr lang="ru-RU" sz="1200" dirty="0" err="1"/>
              <a:t>Береснев</a:t>
            </a:r>
            <a:r>
              <a:rPr lang="ru-RU" sz="1200" dirty="0"/>
              <a:t> и </a:t>
            </a:r>
            <a:r>
              <a:rPr lang="ru-RU" sz="1200" dirty="0" err="1"/>
              <a:t>И</a:t>
            </a:r>
            <a:r>
              <a:rPr lang="ru-RU" sz="1200" dirty="0"/>
              <a:t>. </a:t>
            </a:r>
            <a:r>
              <a:rPr lang="ru-RU" sz="1200" dirty="0" err="1" smtClean="0"/>
              <a:t>В.Тонконог</a:t>
            </a:r>
            <a:r>
              <a:rPr lang="ru-RU" sz="1200" dirty="0" smtClean="0"/>
              <a:t>.</a:t>
            </a:r>
          </a:p>
          <a:p>
            <a:pPr marL="137160" indent="0">
              <a:buNone/>
            </a:pPr>
            <a:r>
              <a:rPr lang="ru-RU" sz="1200" dirty="0" smtClean="0"/>
              <a:t>Открыт 09.05.1970 </a:t>
            </a:r>
            <a:r>
              <a:rPr lang="ru-RU" sz="1200" dirty="0"/>
              <a:t>г. Сооружен скульпторами Иркутского </a:t>
            </a:r>
            <a:r>
              <a:rPr lang="ru-RU" sz="1200" dirty="0" err="1" smtClean="0"/>
              <a:t>худфонда</a:t>
            </a:r>
            <a:r>
              <a:rPr lang="ru-RU" sz="1200" dirty="0" smtClean="0"/>
              <a:t>.</a:t>
            </a:r>
          </a:p>
          <a:p>
            <a:pPr marL="137160" indent="0">
              <a:buNone/>
            </a:pPr>
            <a:r>
              <a:rPr lang="ru-RU" sz="1200" dirty="0" smtClean="0"/>
              <a:t>Слюдянка</a:t>
            </a:r>
            <a:r>
              <a:rPr lang="ru-RU" sz="1200" dirty="0"/>
              <a:t>, парк «Перевал»</a:t>
            </a:r>
            <a:endParaRPr lang="ru-RU" sz="1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12" y="2708920"/>
            <a:ext cx="4152461" cy="31143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558" y="2708920"/>
            <a:ext cx="4152461" cy="311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146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Обелиск выпускникам школы № 50, погибшим в годы ВОВ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>
              <a:buNone/>
            </a:pPr>
            <a:r>
              <a:rPr lang="ru-RU" sz="1200" dirty="0"/>
              <a:t>Обелиск выпускникам школы № </a:t>
            </a:r>
            <a:r>
              <a:rPr lang="ru-RU" sz="1200" dirty="0" smtClean="0"/>
              <a:t>50 города Слюдянка, </a:t>
            </a:r>
            <a:r>
              <a:rPr lang="ru-RU" sz="1200" dirty="0"/>
              <a:t>погибшим в годы </a:t>
            </a:r>
            <a:r>
              <a:rPr lang="ru-RU" sz="1200" dirty="0" smtClean="0"/>
              <a:t>ВОВ - 42 </a:t>
            </a:r>
            <a:r>
              <a:rPr lang="ru-RU" sz="1200" dirty="0"/>
              <a:t>фамилии. </a:t>
            </a:r>
            <a:endParaRPr lang="ru-RU" sz="1200" dirty="0" smtClean="0"/>
          </a:p>
          <a:p>
            <a:pPr marL="137160" indent="0">
              <a:buNone/>
            </a:pPr>
            <a:r>
              <a:rPr lang="ru-RU" sz="1200" dirty="0" smtClean="0"/>
              <a:t>Открыт </a:t>
            </a:r>
            <a:r>
              <a:rPr lang="ru-RU" sz="1200" dirty="0"/>
              <a:t>9 мая 1968 г. по решению исполкома Слюдянского горсовета от 7 июня 1967 г</a:t>
            </a:r>
            <a:r>
              <a:rPr lang="ru-RU" sz="1200" dirty="0" smtClean="0"/>
              <a:t>. </a:t>
            </a:r>
          </a:p>
          <a:p>
            <a:pPr marL="137160" indent="0">
              <a:buNone/>
            </a:pPr>
            <a:r>
              <a:rPr lang="ru-RU" sz="1200" dirty="0" smtClean="0"/>
              <a:t>На </a:t>
            </a:r>
            <a:r>
              <a:rPr lang="ru-RU" sz="1200" dirty="0"/>
              <a:t>территории школы находилось старое здание школы, в котором в годы ВОВ размещался эвакогоспиталь № </a:t>
            </a:r>
            <a:r>
              <a:rPr lang="ru-RU" sz="1200" dirty="0" smtClean="0"/>
              <a:t>1944</a:t>
            </a:r>
            <a:endParaRPr lang="ru-RU" sz="1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492896"/>
            <a:ext cx="3003798" cy="40050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492896"/>
            <a:ext cx="3003798" cy="400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443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Мемориальная доска </a:t>
            </a:r>
            <a:r>
              <a:rPr lang="ru-RU" sz="2400" dirty="0" smtClean="0"/>
              <a:t>в честь </a:t>
            </a:r>
            <a:br>
              <a:rPr lang="ru-RU" sz="2400" dirty="0" smtClean="0"/>
            </a:br>
            <a:r>
              <a:rPr lang="ru-RU" sz="2400" dirty="0" smtClean="0"/>
              <a:t>Героя Советского Союза </a:t>
            </a:r>
            <a:r>
              <a:rPr lang="ru-RU" sz="2400" dirty="0" err="1" smtClean="0"/>
              <a:t>Береснёва</a:t>
            </a:r>
            <a:r>
              <a:rPr lang="ru-RU" sz="2400" dirty="0" smtClean="0"/>
              <a:t> </a:t>
            </a:r>
            <a:r>
              <a:rPr lang="ru-RU" sz="2400" dirty="0"/>
              <a:t>Г.Е.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>
              <a:buNone/>
            </a:pPr>
            <a:r>
              <a:rPr lang="ru-RU" sz="1200" dirty="0"/>
              <a:t>Микрорайон имени </a:t>
            </a:r>
            <a:r>
              <a:rPr lang="ru-RU" sz="1200" dirty="0" err="1"/>
              <a:t>Береснева</a:t>
            </a:r>
            <a:r>
              <a:rPr lang="ru-RU" sz="1200" dirty="0"/>
              <a:t> </a:t>
            </a:r>
            <a:r>
              <a:rPr lang="ru-RU" sz="1200" dirty="0" smtClean="0"/>
              <a:t>назван </a:t>
            </a:r>
            <a:r>
              <a:rPr lang="ru-RU" sz="1200" dirty="0"/>
              <a:t>в честь </a:t>
            </a:r>
            <a:r>
              <a:rPr lang="ru-RU" sz="1200" dirty="0" smtClean="0"/>
              <a:t>Героя Советского Союза </a:t>
            </a:r>
            <a:r>
              <a:rPr lang="ru-RU" sz="1200" dirty="0"/>
              <a:t>Григория Ефимовича </a:t>
            </a:r>
            <a:r>
              <a:rPr lang="ru-RU" sz="1200" dirty="0" err="1"/>
              <a:t>Береснева</a:t>
            </a:r>
            <a:r>
              <a:rPr lang="ru-RU" sz="1200" dirty="0"/>
              <a:t> (</a:t>
            </a:r>
            <a:r>
              <a:rPr lang="ru-RU" sz="1200" dirty="0" smtClean="0"/>
              <a:t>1916-1944).</a:t>
            </a:r>
          </a:p>
          <a:p>
            <a:pPr marL="137160" indent="0">
              <a:buNone/>
            </a:pPr>
            <a:r>
              <a:rPr lang="ru-RU" sz="1200" dirty="0" smtClean="0"/>
              <a:t>Наименование </a:t>
            </a:r>
            <a:r>
              <a:rPr lang="ru-RU" sz="1200" dirty="0"/>
              <a:t>дано новому микрорайону по решению исполкома Слюдянского горсовета народных </a:t>
            </a:r>
            <a:r>
              <a:rPr lang="ru-RU" sz="1200" dirty="0" smtClean="0"/>
              <a:t>депутатов</a:t>
            </a:r>
            <a:r>
              <a:rPr lang="ru-RU" sz="1200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284546"/>
            <a:ext cx="3111810" cy="41490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3" y="2608582"/>
            <a:ext cx="4668011" cy="350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6230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Мемориальная </a:t>
            </a:r>
            <a:r>
              <a:rPr lang="ru-RU" sz="2400" dirty="0" smtClean="0"/>
              <a:t>доска в честь</a:t>
            </a:r>
            <a:br>
              <a:rPr lang="ru-RU" sz="2400" dirty="0" smtClean="0"/>
            </a:br>
            <a:r>
              <a:rPr lang="ru-RU" sz="2400" dirty="0" smtClean="0"/>
              <a:t>Героя Советского Союза Тонконога </a:t>
            </a:r>
            <a:r>
              <a:rPr lang="ru-RU" sz="2400" dirty="0"/>
              <a:t>И.В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>
              <a:buNone/>
            </a:pPr>
            <a:r>
              <a:rPr lang="ru-RU" sz="1200" dirty="0"/>
              <a:t>Улица Тонконога названная в честь Героя Советского Союза Ивана </a:t>
            </a:r>
            <a:r>
              <a:rPr lang="ru-RU" sz="1200" dirty="0" err="1"/>
              <a:t>Власовича</a:t>
            </a:r>
            <a:r>
              <a:rPr lang="ru-RU" sz="1200" dirty="0"/>
              <a:t> Тонконога. </a:t>
            </a:r>
            <a:endParaRPr lang="ru-RU" sz="1200" dirty="0" smtClean="0"/>
          </a:p>
          <a:p>
            <a:pPr marL="137160" indent="0">
              <a:buNone/>
            </a:pPr>
            <a:r>
              <a:rPr lang="ru-RU" sz="1200" dirty="0" smtClean="0"/>
              <a:t>На </a:t>
            </a:r>
            <a:r>
              <a:rPr lang="ru-RU" sz="1200" dirty="0"/>
              <a:t>этой улице Иван </a:t>
            </a:r>
            <a:r>
              <a:rPr lang="ru-RU" sz="1200" dirty="0" err="1"/>
              <a:t>Власович</a:t>
            </a:r>
            <a:r>
              <a:rPr lang="ru-RU" sz="1200" dirty="0"/>
              <a:t> жил до </a:t>
            </a:r>
            <a:r>
              <a:rPr lang="ru-RU" sz="1200" dirty="0" smtClean="0"/>
              <a:t>Великой Отечественной Войны. </a:t>
            </a:r>
          </a:p>
          <a:p>
            <a:pPr marL="137160" indent="0">
              <a:buNone/>
            </a:pPr>
            <a:r>
              <a:rPr lang="ru-RU" sz="1200" dirty="0" smtClean="0"/>
              <a:t>Переименована </a:t>
            </a:r>
            <a:r>
              <a:rPr lang="ru-RU" sz="1200" dirty="0"/>
              <a:t>по решению исполкома Слюдянского горсовета народных депутатов от </a:t>
            </a:r>
            <a:r>
              <a:rPr lang="ru-RU" sz="1200" dirty="0" smtClean="0"/>
              <a:t>21.06.1963 </a:t>
            </a:r>
            <a:r>
              <a:rPr lang="ru-RU" sz="1200" dirty="0"/>
              <a:t>г</a:t>
            </a:r>
            <a:r>
              <a:rPr lang="ru-RU" sz="1200" dirty="0" smtClean="0"/>
              <a:t>.</a:t>
            </a:r>
          </a:p>
          <a:p>
            <a:pPr marL="137160" indent="0">
              <a:buNone/>
            </a:pPr>
            <a:r>
              <a:rPr lang="ru-RU" sz="1200" dirty="0" smtClean="0"/>
              <a:t>Город Слюдянка, здание школы № 49.</a:t>
            </a:r>
            <a:endParaRPr lang="ru-RU" sz="1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632702"/>
            <a:ext cx="2250637" cy="39976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632702"/>
            <a:ext cx="5315371" cy="398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986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Мемориальная доска </a:t>
            </a:r>
            <a:r>
              <a:rPr lang="ru-RU" sz="2400" dirty="0" smtClean="0"/>
              <a:t>в честь</a:t>
            </a:r>
            <a:br>
              <a:rPr lang="ru-RU" sz="2400" dirty="0" smtClean="0"/>
            </a:br>
            <a:r>
              <a:rPr lang="ru-RU" sz="2400" dirty="0" smtClean="0"/>
              <a:t>Героя Советского Союза Тонконога </a:t>
            </a:r>
            <a:r>
              <a:rPr lang="ru-RU" sz="2400" dirty="0"/>
              <a:t>И.В.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>
              <a:buNone/>
            </a:pPr>
            <a:r>
              <a:rPr lang="ru-RU" sz="1200" dirty="0"/>
              <a:t>Вагонное депо, в котором в 1939-1941 </a:t>
            </a:r>
            <a:r>
              <a:rPr lang="ru-RU" sz="1200" dirty="0" smtClean="0"/>
              <a:t>года </a:t>
            </a:r>
            <a:r>
              <a:rPr lang="ru-RU" sz="1200" dirty="0"/>
              <a:t>работал Герой Советского Союза Иван </a:t>
            </a:r>
            <a:r>
              <a:rPr lang="ru-RU" sz="1200" dirty="0" err="1"/>
              <a:t>Власович</a:t>
            </a:r>
            <a:r>
              <a:rPr lang="ru-RU" sz="1200" dirty="0"/>
              <a:t> Тонконог (1913-1944</a:t>
            </a:r>
            <a:r>
              <a:rPr lang="ru-RU" sz="1200" dirty="0" smtClean="0"/>
              <a:t>).</a:t>
            </a:r>
            <a:endParaRPr lang="ru-RU" sz="1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930" y="2215378"/>
            <a:ext cx="3074538" cy="40993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215378"/>
            <a:ext cx="3074538" cy="409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9803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Мемориальная </a:t>
            </a:r>
            <a:r>
              <a:rPr lang="ru-RU" sz="2400" dirty="0" smtClean="0"/>
              <a:t>доска в честь </a:t>
            </a:r>
            <a:br>
              <a:rPr lang="ru-RU" sz="2400" dirty="0" smtClean="0"/>
            </a:br>
            <a:r>
              <a:rPr lang="ru-RU" sz="2400" dirty="0" smtClean="0"/>
              <a:t>Героя Советского Союза </a:t>
            </a:r>
            <a:r>
              <a:rPr lang="ru-RU" sz="2400" dirty="0" err="1" smtClean="0"/>
              <a:t>Береснёва</a:t>
            </a:r>
            <a:r>
              <a:rPr lang="ru-RU" sz="2400" dirty="0" smtClean="0"/>
              <a:t> </a:t>
            </a:r>
            <a:r>
              <a:rPr lang="ru-RU" sz="2400" dirty="0"/>
              <a:t>Г.Е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>
              <a:buNone/>
            </a:pPr>
            <a:r>
              <a:rPr lang="ru-RU" sz="1200" dirty="0"/>
              <a:t>Локомотивное депо, в котором в 1935-1942 </a:t>
            </a:r>
            <a:r>
              <a:rPr lang="ru-RU" sz="1200" dirty="0" smtClean="0"/>
              <a:t>года </a:t>
            </a:r>
            <a:r>
              <a:rPr lang="ru-RU" sz="1200" dirty="0"/>
              <a:t>работал Герой Советского Союза Григорий Ефимович </a:t>
            </a:r>
            <a:r>
              <a:rPr lang="ru-RU" sz="1200" dirty="0" err="1"/>
              <a:t>Береснёв</a:t>
            </a:r>
            <a:r>
              <a:rPr lang="ru-RU" sz="1200" dirty="0"/>
              <a:t> (1916-1944</a:t>
            </a:r>
            <a:r>
              <a:rPr lang="ru-RU" sz="1200" dirty="0" smtClean="0"/>
              <a:t>).</a:t>
            </a:r>
            <a:endParaRPr lang="ru-RU" sz="1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132856"/>
            <a:ext cx="3327834" cy="44371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133358"/>
            <a:ext cx="3327458" cy="443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806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Мемориальная доска </a:t>
            </a:r>
            <a:r>
              <a:rPr lang="ru-RU" sz="2400" dirty="0" smtClean="0"/>
              <a:t>в честь </a:t>
            </a:r>
            <a:br>
              <a:rPr lang="ru-RU" sz="2400" dirty="0" smtClean="0"/>
            </a:br>
            <a:r>
              <a:rPr lang="ru-RU" sz="2400" dirty="0" err="1" smtClean="0"/>
              <a:t>Снедкова</a:t>
            </a:r>
            <a:r>
              <a:rPr lang="ru-RU" sz="2400" dirty="0" smtClean="0"/>
              <a:t> </a:t>
            </a:r>
            <a:r>
              <a:rPr lang="ru-RU" sz="2400" dirty="0"/>
              <a:t>В.П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>
              <a:buNone/>
            </a:pPr>
            <a:r>
              <a:rPr lang="ru-RU" sz="1200" dirty="0"/>
              <a:t>Мемориальная доска в честь Виталия </a:t>
            </a:r>
            <a:r>
              <a:rPr lang="ru-RU" sz="1200" dirty="0" err="1"/>
              <a:t>Порфильевича</a:t>
            </a:r>
            <a:r>
              <a:rPr lang="ru-RU" sz="1200" dirty="0"/>
              <a:t> </a:t>
            </a:r>
            <a:r>
              <a:rPr lang="ru-RU" sz="1200" dirty="0" err="1"/>
              <a:t>Снедкова</a:t>
            </a:r>
            <a:r>
              <a:rPr lang="ru-RU" sz="1200" dirty="0"/>
              <a:t> (1889— 1969), полковника медицинской службы, начальника Слюдянского эвакогоспиталя № 1945, с 1946 </a:t>
            </a:r>
            <a:r>
              <a:rPr lang="ru-RU" sz="1200" dirty="0" smtClean="0"/>
              <a:t>года </a:t>
            </a:r>
            <a:r>
              <a:rPr lang="ru-RU" sz="1200" dirty="0"/>
              <a:t>по 1960 </a:t>
            </a:r>
            <a:r>
              <a:rPr lang="ru-RU" sz="1200" dirty="0" smtClean="0"/>
              <a:t>год, </a:t>
            </a:r>
            <a:r>
              <a:rPr lang="ru-RU" sz="1200" dirty="0"/>
              <a:t>начальника железнодорожной больницы (Установлена в 1989 г.).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276872"/>
            <a:ext cx="3348372" cy="44644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276872"/>
            <a:ext cx="3156200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25059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59</TotalTime>
  <Words>728</Words>
  <Application>Microsoft Office PowerPoint</Application>
  <PresentationFormat>Экран (4:3)</PresentationFormat>
  <Paragraphs>52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Апекс</vt:lpstr>
      <vt:lpstr>Памятные места</vt:lpstr>
      <vt:lpstr>Мемориальный комплекс советским воинам, защищавшим  Родину в 1941-1945 года</vt:lpstr>
      <vt:lpstr>Монумент землякам-слюдянцам, погибшим в годы ВОВ</vt:lpstr>
      <vt:lpstr>Обелиск выпускникам школы № 50, погибшим в годы ВОВ</vt:lpstr>
      <vt:lpstr>Мемориальная доска в честь  Героя Советского Союза Береснёва Г.Е. </vt:lpstr>
      <vt:lpstr>Мемориальная доска в честь Героя Советского Союза Тонконога И.В.</vt:lpstr>
      <vt:lpstr>Мемориальная доска в честь Героя Советского Союза Тонконога И.В. </vt:lpstr>
      <vt:lpstr>Мемориальная доска в честь  Героя Советского Союза Береснёва Г.Е.</vt:lpstr>
      <vt:lpstr>Мемориальная доска в честь  Снедкова В.П.</vt:lpstr>
      <vt:lpstr>Здание, где в январе 1942 г. размещался эвакогоспиталь</vt:lpstr>
      <vt:lpstr>Здание, в котором в годы войны размещался эвакогоспиталь № 1945 </vt:lpstr>
      <vt:lpstr>Памятник землякам (п.Утулик),  погибшим в годы ВОВ</vt:lpstr>
      <vt:lpstr>Мемориальная доска в честь Савченко Ф.С.</vt:lpstr>
      <vt:lpstr>Памятное место "Воинам, погибшим в боях за честь и свободу нашей Родины" </vt:lpstr>
      <vt:lpstr>Памятник-стела памяти войнов-односельчан, погибших во время Великой Отечественной Войны 1941-1945 гг. и умерших в мирное время</vt:lpstr>
      <vt:lpstr>Мемориальная доска в честь учителя, фронтовика Казанцева И.А.</vt:lpstr>
      <vt:lpstr>Мемориальная доска в память о герое  Советского Союза Тулаеве Ж.Е.</vt:lpstr>
      <vt:lpstr>Памятник землякам, погибшим в годы ВОВ </vt:lpstr>
      <vt:lpstr>Памятник землякам, погибшим в годы ВОВ (50 фамилий)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Памятные места на территории слюдянского муниципального района</dc:title>
  <dc:creator>Юрина Дарья Владимировна</dc:creator>
  <cp:lastModifiedBy>Юрина Дарья Владимировна</cp:lastModifiedBy>
  <cp:revision>9</cp:revision>
  <dcterms:created xsi:type="dcterms:W3CDTF">2020-08-03T08:12:54Z</dcterms:created>
  <dcterms:modified xsi:type="dcterms:W3CDTF">2020-08-03T09:31:13Z</dcterms:modified>
</cp:coreProperties>
</file>