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D2FE68-3F0E-42CF-A2EE-FA0D621424BC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B00DB5-1EFC-4B0B-95DD-E5B00359F4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5085184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КУМИ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Слюдянского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муниципального района</a:t>
            </a:r>
          </a:p>
          <a:p>
            <a:pPr algn="ctr"/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2021г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880319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Имущественная поддержка субъектов МСП и </a:t>
            </a:r>
            <a:r>
              <a:rPr lang="ru-RU" sz="3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самозанятых</a:t>
            </a:r>
            <a: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граждан</a:t>
            </a:r>
            <a:b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32856"/>
            <a:ext cx="432048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2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162387" y="4365104"/>
            <a:ext cx="324036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ПРЕИМУЩЕСТВА</a:t>
            </a: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ОРГАНАМИ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 rot="19856454">
            <a:off x="839713" y="546672"/>
            <a:ext cx="1813555" cy="1112972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Аренда на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длительный срок</a:t>
            </a:r>
          </a:p>
          <a:p>
            <a:pPr lvl="0" algn="just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лет)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Овальная выноска 6"/>
          <p:cNvSpPr/>
          <p:nvPr/>
        </p:nvSpPr>
        <p:spPr>
          <a:xfrm rot="20446293">
            <a:off x="3075998" y="690949"/>
            <a:ext cx="2550172" cy="1404736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Преимущественное право арендатора на заключение договора аренды               на новый срок</a:t>
            </a:r>
          </a:p>
        </p:txBody>
      </p:sp>
      <p:sp>
        <p:nvSpPr>
          <p:cNvPr id="8" name="Овальная выноска 7"/>
          <p:cNvSpPr/>
          <p:nvPr/>
        </p:nvSpPr>
        <p:spPr>
          <a:xfrm>
            <a:off x="6228184" y="1340768"/>
            <a:ext cx="1944216" cy="1193314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Арендная плата не меняется в течении 5 лет</a:t>
            </a:r>
          </a:p>
        </p:txBody>
      </p:sp>
      <p:sp>
        <p:nvSpPr>
          <p:cNvPr id="9" name="Овальная выноска 8"/>
          <p:cNvSpPr/>
          <p:nvPr/>
        </p:nvSpPr>
        <p:spPr>
          <a:xfrm rot="19849863">
            <a:off x="624282" y="2463242"/>
            <a:ext cx="2493880" cy="1292066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посредников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напрямую с КУМИ района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2987824" y="2636912"/>
            <a:ext cx="2798528" cy="1548751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среди СМСП 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самозанятых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граждан (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имущество из Перечня) </a:t>
            </a:r>
          </a:p>
          <a:p>
            <a:pPr algn="ctr"/>
            <a:endParaRPr lang="ru-RU" dirty="0"/>
          </a:p>
        </p:txBody>
      </p:sp>
      <p:sp>
        <p:nvSpPr>
          <p:cNvPr id="12" name="Овальная выноска 11"/>
          <p:cNvSpPr/>
          <p:nvPr/>
        </p:nvSpPr>
        <p:spPr>
          <a:xfrm rot="822738">
            <a:off x="6070965" y="2931026"/>
            <a:ext cx="2495376" cy="1559191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Преимущественное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выкупа имущества в случаях, установленных законом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83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83671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ОКАЗАНИЯ ИМУЩЕСТВЕННОЙ ПОДДЕРЖКИ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09894" y="1268760"/>
            <a:ext cx="1361906" cy="129614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</a:p>
          <a:p>
            <a:pPr algn="ct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предпринимателям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9894" y="2780928"/>
            <a:ext cx="1361905" cy="1274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предоставления имущества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1295391" y="4509120"/>
            <a:ext cx="1577930" cy="1288571"/>
          </a:xfrm>
          <a:prstGeom prst="pent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Дополни-тельные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возможнос-ти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1547500"/>
            <a:ext cx="417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Отнесение к субъектам МСП (Единый реестр субъектов МСП) или регистрация в качестве 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самозанятого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гражданина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0115" y="3202704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1 до 2 месяцев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5856" y="4693146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ряду с имущественной поддержкой могут быть предоставлены меры финансовой, консультационной и иной запрашиваемой поддержки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4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9947" y="26064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ИФОРМАЦИОННЫЕ РЕСУРСЫ ПО ИМУЩЕСТВЕННОЙ ПОДДЕРЖКЕ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СУБЪЕКТОВ МСП И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САМОЗАНЯТЫХ ГРАЖДАН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232232" y="1692133"/>
            <a:ext cx="6580127" cy="936104"/>
          </a:xfrm>
          <a:prstGeom prst="wedgeRectCallout">
            <a:avLst>
              <a:gd name="adj1" fmla="val -20833"/>
              <a:gd name="adj2" fmla="val 824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имущественной поддержке  содержится на официальном сайте администрации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Слюдянского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 района: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sludyanka.ru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включая: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1475656" y="3140968"/>
            <a:ext cx="5788040" cy="864096"/>
          </a:xfrm>
          <a:prstGeom prst="wedgeRectCallout">
            <a:avLst>
              <a:gd name="adj1" fmla="val -20833"/>
              <a:gd name="adj2" fmla="val 866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имущества для бизнеса;</a:t>
            </a:r>
          </a:p>
          <a:p>
            <a:pPr marL="171450" indent="-171450">
              <a:buFontTx/>
              <a:buChar char="-"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муниципального имущества;</a:t>
            </a:r>
          </a:p>
          <a:p>
            <a:pPr marL="171450" indent="-171450">
              <a:buFontTx/>
              <a:buChar char="-"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Контактные данные ответственных лиц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4509120"/>
            <a:ext cx="3096344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https://www.sludyanka.ru/qa/5687.html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98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ПРЕДЛОЖЕНИЯ ДЛЯ СУБЪЕКТОВ МСП И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САМОЗАНЯТЫХ ГРАЖДАН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75" y="1268760"/>
            <a:ext cx="2175701" cy="21602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429000"/>
            <a:ext cx="3096344" cy="279073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04048" y="1268759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Аренда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7" y="1672801"/>
            <a:ext cx="3960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Нежилое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помещение 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102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(кадастровый номер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38:25:010111:375),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расположенное по адресу: Иркутская область, г.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Слюдянка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ул. Ленина, д.3Б, общей площадью 13,70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4048" y="250379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Назначение любое: под магазин, офис, парикмахерскую, маникюрный салон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4297" y="2965463"/>
            <a:ext cx="4032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Начальная (минимальная) цена договора - размер ежемесячной арендной платы за пользование нежилым помещением,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определяется независимым оценщиком (без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учета НДС, коммунальных, эксплуатационных и административно-хозяйственных расходов)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94297" y="403038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Нежилое помещение предоставляется в аренду по итогам аукциона.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2919" y="4605702"/>
            <a:ext cx="4022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Подробную информацию о порядке и условиях заключения договора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аренды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нежилого помещения можно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получить по адресу: г.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Слюдянка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ул.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Ржанова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д.4, 2-й этаж, КУМИ района, по телефону: 8 (39544) 51 3 90, контактное лицо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Кармаданова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Ирина Юрьевна, адрес электронной почты: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kumi@sludyanka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ru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13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karmadanova_ij\AppData\Local\Microsoft\Windows\INetCache\IE\5ZIRNDEV\panorama_arable_field_landscape_nature_agriculture_clouds_summer-45409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4104456" cy="377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37815" y="1340768"/>
            <a:ext cx="432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Земельный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участок, кадастровый номер: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38:25:040702:129,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категория земель: земли сельскохозяйственного назначения, общей площадью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10 004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., расположенный по адресу: Российская Федерация, Иркутская область, муниципальный район Слюдянский, сельское поселение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Новоснежнинское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поселок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Новоснежная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улица Сплавная, вид разрешенного использования: для рекреационной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4718" y="4365104"/>
            <a:ext cx="44266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Подробную информацию о порядке и условиях заключения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договоров аренды земельных участков можно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получить по адресу: 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Слюдянка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Ржанова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д.4, 2-й этаж, КУМИ района, по телефону: 8 (39544) 51 3 90, контактное лицо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Дроздова Любовь Анатольевна, адрес электронной почты: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kumi@sludyanka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2703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475</TotalTime>
  <Words>429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Имущественная поддержка субъектов МСП и самозанятых граждан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Кармаданова Ирина Юрьевна</dc:creator>
  <cp:lastModifiedBy>Кармаданова Ирина Юрьевна</cp:lastModifiedBy>
  <cp:revision>46</cp:revision>
  <dcterms:created xsi:type="dcterms:W3CDTF">2021-05-26T03:39:37Z</dcterms:created>
  <dcterms:modified xsi:type="dcterms:W3CDTF">2023-12-11T03:31:16Z</dcterms:modified>
</cp:coreProperties>
</file>